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43ad06a16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170907cf14ea4"/>
  </p:sldMasterIdLst>
  <p:sldIdLst>
    <p:sldId xmlns:r="http://schemas.openxmlformats.org/officeDocument/2006/relationships" id="256" r:id="R00a48b10cd144937"/>
    <p:sldId xmlns:r="http://schemas.openxmlformats.org/officeDocument/2006/relationships" id="257" r:id="R69606c6a852c4016"/>
    <p:sldId xmlns:r="http://schemas.openxmlformats.org/officeDocument/2006/relationships" id="258" r:id="R1d7732c15fae447e"/>
    <p:sldId xmlns:r="http://schemas.openxmlformats.org/officeDocument/2006/relationships" id="259" r:id="Rf8e3fc78342e48d1"/>
    <p:sldId xmlns:r="http://schemas.openxmlformats.org/officeDocument/2006/relationships" id="260" r:id="R8f83f76e703c4836"/>
    <p:sldId xmlns:r="http://schemas.openxmlformats.org/officeDocument/2006/relationships" id="261" r:id="Rc417fa47f7ef460f"/>
    <p:sldId xmlns:r="http://schemas.openxmlformats.org/officeDocument/2006/relationships" id="262" r:id="Rc7c1b919495b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170907cf14ea4" /><Relationship Type="http://schemas.openxmlformats.org/officeDocument/2006/relationships/slide" Target="/ppt/slides/slide1.xml" Id="R00a48b10cd144937" /><Relationship Type="http://schemas.openxmlformats.org/officeDocument/2006/relationships/slide" Target="/ppt/slides/slide2.xml" Id="R69606c6a852c4016" /><Relationship Type="http://schemas.openxmlformats.org/officeDocument/2006/relationships/slide" Target="/ppt/slides/slide3.xml" Id="R1d7732c15fae447e" /><Relationship Type="http://schemas.openxmlformats.org/officeDocument/2006/relationships/slide" Target="/ppt/slides/slide4.xml" Id="Rf8e3fc78342e48d1" /><Relationship Type="http://schemas.openxmlformats.org/officeDocument/2006/relationships/slide" Target="/ppt/slides/slide5.xml" Id="R8f83f76e703c4836" /><Relationship Type="http://schemas.openxmlformats.org/officeDocument/2006/relationships/slide" Target="/ppt/slides/slide6.xml" Id="Rc417fa47f7ef460f" /><Relationship Type="http://schemas.openxmlformats.org/officeDocument/2006/relationships/slide" Target="/ppt/slides/slide7.xml" Id="Rc7c1b919495b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57bdf13f2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85ed9b0714ddb" /><Relationship Type="http://schemas.openxmlformats.org/officeDocument/2006/relationships/theme" Target="/ppt/slideMasters/theme/theme1.xml" Id="Rd26d38f89067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85ed9b071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1f08bc000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49d39a310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129481059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27fbed267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4c89bc8b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8f4f1fe40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1d76ff394e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HIGH KITES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KITES REGNSKAP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350 569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KITES HOLDING AS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2A INVESTMENTS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ABBAS EIENDOM AS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Stordamsnaret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935 142 261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KITES REGNSKAP OSLO AS</a:t>
            </a:r>
          </a:p>
        </p:txBody>
      </p:sp>
    </p:spTree>
  </p:cSld>
  <p:clrMapOvr>
    <a:masterClrMapping xmlns:a="http://schemas.openxmlformats.org/drawingml/2006/main"/>
  </p:clrMapOvr>
</p:sld>
</file>