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b68ebf0d0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408d1d8194474"/>
  </p:sldMasterIdLst>
  <p:sldIdLst>
    <p:sldId xmlns:r="http://schemas.openxmlformats.org/officeDocument/2006/relationships" id="256" r:id="Rd830a53efab041a9"/>
    <p:sldId xmlns:r="http://schemas.openxmlformats.org/officeDocument/2006/relationships" id="257" r:id="Ra935781e7e37406e"/>
    <p:sldId xmlns:r="http://schemas.openxmlformats.org/officeDocument/2006/relationships" id="258" r:id="R306b8c4f53264f00"/>
    <p:sldId xmlns:r="http://schemas.openxmlformats.org/officeDocument/2006/relationships" id="259" r:id="Ra2da056d06804bd0"/>
    <p:sldId xmlns:r="http://schemas.openxmlformats.org/officeDocument/2006/relationships" id="260" r:id="R9b091e424db84290"/>
    <p:sldId xmlns:r="http://schemas.openxmlformats.org/officeDocument/2006/relationships" id="261" r:id="R36049167a6844a29"/>
    <p:sldId xmlns:r="http://schemas.openxmlformats.org/officeDocument/2006/relationships" id="262" r:id="Rdf463e665a61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408d1d8194474" /><Relationship Type="http://schemas.openxmlformats.org/officeDocument/2006/relationships/slide" Target="/ppt/slides/slide1.xml" Id="Rd830a53efab041a9" /><Relationship Type="http://schemas.openxmlformats.org/officeDocument/2006/relationships/slide" Target="/ppt/slides/slide2.xml" Id="Ra935781e7e37406e" /><Relationship Type="http://schemas.openxmlformats.org/officeDocument/2006/relationships/slide" Target="/ppt/slides/slide3.xml" Id="R306b8c4f53264f00" /><Relationship Type="http://schemas.openxmlformats.org/officeDocument/2006/relationships/slide" Target="/ppt/slides/slide4.xml" Id="Ra2da056d06804bd0" /><Relationship Type="http://schemas.openxmlformats.org/officeDocument/2006/relationships/slide" Target="/ppt/slides/slide5.xml" Id="R9b091e424db84290" /><Relationship Type="http://schemas.openxmlformats.org/officeDocument/2006/relationships/slide" Target="/ppt/slides/slide6.xml" Id="R36049167a6844a29" /><Relationship Type="http://schemas.openxmlformats.org/officeDocument/2006/relationships/slide" Target="/ppt/slides/slide7.xml" Id="Rdf463e665a61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56fa06456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db81488b4d53" /><Relationship Type="http://schemas.openxmlformats.org/officeDocument/2006/relationships/theme" Target="/ppt/slideMasters/theme/theme1.xml" Id="R3e63701c072c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4db81488b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7f978eef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aa3f1028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a91361e3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94dc17c9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7b99248d3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bb3ed0d51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53392248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