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9c62cbfbef48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9b334912f14609"/>
  </p:sldMasterIdLst>
  <p:sldIdLst>
    <p:sldId xmlns:r="http://schemas.openxmlformats.org/officeDocument/2006/relationships" id="256" r:id="Rb7c8cb0aa3434dcf"/>
    <p:sldId xmlns:r="http://schemas.openxmlformats.org/officeDocument/2006/relationships" id="257" r:id="Re73213ca2bc04ed9"/>
    <p:sldId xmlns:r="http://schemas.openxmlformats.org/officeDocument/2006/relationships" id="258" r:id="R2f54262bd4084978"/>
    <p:sldId xmlns:r="http://schemas.openxmlformats.org/officeDocument/2006/relationships" id="259" r:id="R2dd992747a3a4f2e"/>
    <p:sldId xmlns:r="http://schemas.openxmlformats.org/officeDocument/2006/relationships" id="260" r:id="R66bcac514ccb4d9b"/>
    <p:sldId xmlns:r="http://schemas.openxmlformats.org/officeDocument/2006/relationships" id="261" r:id="R8b14743ff71a41eb"/>
    <p:sldId xmlns:r="http://schemas.openxmlformats.org/officeDocument/2006/relationships" id="262" r:id="R3a6f963fc7b744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b334912f14609" /><Relationship Type="http://schemas.openxmlformats.org/officeDocument/2006/relationships/slide" Target="/ppt/slides/slide1.xml" Id="Rb7c8cb0aa3434dcf" /><Relationship Type="http://schemas.openxmlformats.org/officeDocument/2006/relationships/slide" Target="/ppt/slides/slide2.xml" Id="Re73213ca2bc04ed9" /><Relationship Type="http://schemas.openxmlformats.org/officeDocument/2006/relationships/slide" Target="/ppt/slides/slide3.xml" Id="R2f54262bd4084978" /><Relationship Type="http://schemas.openxmlformats.org/officeDocument/2006/relationships/slide" Target="/ppt/slides/slide4.xml" Id="R2dd992747a3a4f2e" /><Relationship Type="http://schemas.openxmlformats.org/officeDocument/2006/relationships/slide" Target="/ppt/slides/slide5.xml" Id="R66bcac514ccb4d9b" /><Relationship Type="http://schemas.openxmlformats.org/officeDocument/2006/relationships/slide" Target="/ppt/slides/slide6.xml" Id="R8b14743ff71a41eb" /><Relationship Type="http://schemas.openxmlformats.org/officeDocument/2006/relationships/slide" Target="/ppt/slides/slide7.xml" Id="R3a6f963fc7b744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d8f3a493a49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67d55b866408c" /><Relationship Type="http://schemas.openxmlformats.org/officeDocument/2006/relationships/theme" Target="/ppt/slideMasters/theme/theme1.xml" Id="R0a08ceb7c36e40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967d55b86640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50a72721e41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fc14da7fe48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0bb12c3514a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9236e92f647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cc1d8fa6c4a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7d275898941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ff9b06d5349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TSE TECH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TSE TECH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2 245 353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TORILL STANDAL ELIASSEN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Klasgarden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6016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935 167 469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TECH INVEST AS</a:t>
            </a:r>
          </a:p>
        </p:txBody>
      </p:sp>
    </p:spTree>
  </p:cSld>
  <p:clrMapOvr>
    <a:masterClrMapping xmlns:a="http://schemas.openxmlformats.org/drawingml/2006/main"/>
  </p:clrMapOvr>
</p:sld>
</file>