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cc86bce80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28e63264146c0"/>
  </p:sldMasterIdLst>
  <p:sldIdLst>
    <p:sldId xmlns:r="http://schemas.openxmlformats.org/officeDocument/2006/relationships" id="256" r:id="R850a7338f27141da"/>
    <p:sldId xmlns:r="http://schemas.openxmlformats.org/officeDocument/2006/relationships" id="257" r:id="R361eb4410cc740f2"/>
    <p:sldId xmlns:r="http://schemas.openxmlformats.org/officeDocument/2006/relationships" id="258" r:id="Rbdafcd8004da4c6e"/>
    <p:sldId xmlns:r="http://schemas.openxmlformats.org/officeDocument/2006/relationships" id="259" r:id="R22aa348b8fc94f3c"/>
    <p:sldId xmlns:r="http://schemas.openxmlformats.org/officeDocument/2006/relationships" id="260" r:id="R5a1bd3d7bcf149a7"/>
    <p:sldId xmlns:r="http://schemas.openxmlformats.org/officeDocument/2006/relationships" id="261" r:id="R52cf4b3474d8432d"/>
    <p:sldId xmlns:r="http://schemas.openxmlformats.org/officeDocument/2006/relationships" id="262" r:id="Ra1f712a78ece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28e63264146c0" /><Relationship Type="http://schemas.openxmlformats.org/officeDocument/2006/relationships/slide" Target="/ppt/slides/slide1.xml" Id="R850a7338f27141da" /><Relationship Type="http://schemas.openxmlformats.org/officeDocument/2006/relationships/slide" Target="/ppt/slides/slide2.xml" Id="R361eb4410cc740f2" /><Relationship Type="http://schemas.openxmlformats.org/officeDocument/2006/relationships/slide" Target="/ppt/slides/slide3.xml" Id="Rbdafcd8004da4c6e" /><Relationship Type="http://schemas.openxmlformats.org/officeDocument/2006/relationships/slide" Target="/ppt/slides/slide4.xml" Id="R22aa348b8fc94f3c" /><Relationship Type="http://schemas.openxmlformats.org/officeDocument/2006/relationships/slide" Target="/ppt/slides/slide5.xml" Id="R5a1bd3d7bcf149a7" /><Relationship Type="http://schemas.openxmlformats.org/officeDocument/2006/relationships/slide" Target="/ppt/slides/slide6.xml" Id="R52cf4b3474d8432d" /><Relationship Type="http://schemas.openxmlformats.org/officeDocument/2006/relationships/slide" Target="/ppt/slides/slide7.xml" Id="Ra1f712a78ece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d9cf1fa29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e5b189a542da" /><Relationship Type="http://schemas.openxmlformats.org/officeDocument/2006/relationships/theme" Target="/ppt/slideMasters/theme/theme1.xml" Id="Rdd2312fa7937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7e5b189a5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a1893879a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14efb171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bb62d2118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5011dbf4a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61fa0a584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8ba36caf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a9085fec7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REGNSKAPSJEFEN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REGNSKAPSJEFEN HOLDING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4 450 459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BEATE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467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935 167 612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