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309f61f2c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1fd81c4b64344"/>
  </p:sldMasterIdLst>
  <p:sldIdLst>
    <p:sldId xmlns:r="http://schemas.openxmlformats.org/officeDocument/2006/relationships" id="256" r:id="R0c465fb40c964803"/>
    <p:sldId xmlns:r="http://schemas.openxmlformats.org/officeDocument/2006/relationships" id="257" r:id="Rb346238ec4334ae5"/>
    <p:sldId xmlns:r="http://schemas.openxmlformats.org/officeDocument/2006/relationships" id="258" r:id="Rf0dbe7867b1d4d73"/>
    <p:sldId xmlns:r="http://schemas.openxmlformats.org/officeDocument/2006/relationships" id="259" r:id="R3a6a73ef42d846c2"/>
    <p:sldId xmlns:r="http://schemas.openxmlformats.org/officeDocument/2006/relationships" id="260" r:id="R9b033f3054054fa0"/>
    <p:sldId xmlns:r="http://schemas.openxmlformats.org/officeDocument/2006/relationships" id="261" r:id="Re81863b2ad7247f1"/>
    <p:sldId xmlns:r="http://schemas.openxmlformats.org/officeDocument/2006/relationships" id="262" r:id="R5e3720256792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1fd81c4b64344" /><Relationship Type="http://schemas.openxmlformats.org/officeDocument/2006/relationships/slide" Target="/ppt/slides/slide1.xml" Id="R0c465fb40c964803" /><Relationship Type="http://schemas.openxmlformats.org/officeDocument/2006/relationships/slide" Target="/ppt/slides/slide2.xml" Id="Rb346238ec4334ae5" /><Relationship Type="http://schemas.openxmlformats.org/officeDocument/2006/relationships/slide" Target="/ppt/slides/slide3.xml" Id="Rf0dbe7867b1d4d73" /><Relationship Type="http://schemas.openxmlformats.org/officeDocument/2006/relationships/slide" Target="/ppt/slides/slide4.xml" Id="R3a6a73ef42d846c2" /><Relationship Type="http://schemas.openxmlformats.org/officeDocument/2006/relationships/slide" Target="/ppt/slides/slide5.xml" Id="R9b033f3054054fa0" /><Relationship Type="http://schemas.openxmlformats.org/officeDocument/2006/relationships/slide" Target="/ppt/slides/slide6.xml" Id="Re81863b2ad7247f1" /><Relationship Type="http://schemas.openxmlformats.org/officeDocument/2006/relationships/slide" Target="/ppt/slides/slide7.xml" Id="R5e3720256792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51d6e173f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e3e868bd64f3c" /><Relationship Type="http://schemas.openxmlformats.org/officeDocument/2006/relationships/theme" Target="/ppt/slideMasters/theme/theme1.xml" Id="R87ebd715699e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e3e868bd6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a35ececb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53d252714c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fd24a0aa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33abb78ee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189e1360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12a5b0644c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32a6391a1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WILTERSEN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WILTERSEN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VEBERG TUFTE-GRAVDAL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TUFTE-GRAVDAL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Mellomenga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