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50b9270de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6447b1d0c431c"/>
  </p:sldMasterIdLst>
  <p:sldIdLst>
    <p:sldId xmlns:r="http://schemas.openxmlformats.org/officeDocument/2006/relationships" id="256" r:id="R3a5a56d1fe254508"/>
    <p:sldId xmlns:r="http://schemas.openxmlformats.org/officeDocument/2006/relationships" id="257" r:id="R0dd2b2e9dc1d41c7"/>
    <p:sldId xmlns:r="http://schemas.openxmlformats.org/officeDocument/2006/relationships" id="258" r:id="R63268bbbbeb34f4e"/>
    <p:sldId xmlns:r="http://schemas.openxmlformats.org/officeDocument/2006/relationships" id="259" r:id="R1d08df10e6894e95"/>
    <p:sldId xmlns:r="http://schemas.openxmlformats.org/officeDocument/2006/relationships" id="260" r:id="Rf5b49e61456a4eb5"/>
    <p:sldId xmlns:r="http://schemas.openxmlformats.org/officeDocument/2006/relationships" id="261" r:id="R44c963777438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6447b1d0c431c" /><Relationship Type="http://schemas.openxmlformats.org/officeDocument/2006/relationships/slide" Target="/ppt/slides/slide1.xml" Id="R3a5a56d1fe254508" /><Relationship Type="http://schemas.openxmlformats.org/officeDocument/2006/relationships/slide" Target="/ppt/slides/slide2.xml" Id="R0dd2b2e9dc1d41c7" /><Relationship Type="http://schemas.openxmlformats.org/officeDocument/2006/relationships/slide" Target="/ppt/slides/slide3.xml" Id="R63268bbbbeb34f4e" /><Relationship Type="http://schemas.openxmlformats.org/officeDocument/2006/relationships/slide" Target="/ppt/slides/slide4.xml" Id="R1d08df10e6894e95" /><Relationship Type="http://schemas.openxmlformats.org/officeDocument/2006/relationships/slide" Target="/ppt/slides/slide5.xml" Id="Rf5b49e61456a4eb5" /><Relationship Type="http://schemas.openxmlformats.org/officeDocument/2006/relationships/slide" Target="/ppt/slides/slide6.xml" Id="R44c963777438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e96a31b26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57ed01e904214" /><Relationship Type="http://schemas.openxmlformats.org/officeDocument/2006/relationships/theme" Target="/ppt/slideMasters/theme/theme1.xml" Id="R0a30625621534d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57ed01e90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266277639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eeb6717fb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198aa70b948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92a815f844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9cc93e7ef46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6a76437bf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RØR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RØR SERVICE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417 378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353 484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RØR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Holms vei 391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RØR SERVICE AS</a:t>
            </a:r>
          </a:p>
        </p:txBody>
      </p:sp>
    </p:spTree>
  </p:cSld>
  <p:clrMapOvr>
    <a:masterClrMapping xmlns:a="http://schemas.openxmlformats.org/drawingml/2006/main"/>
  </p:clrMapOvr>
</p:sld>
</file>