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23a208c314a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73bbf4ebb542b3"/>
  </p:sldMasterIdLst>
  <p:sldIdLst>
    <p:sldId xmlns:r="http://schemas.openxmlformats.org/officeDocument/2006/relationships" id="256" r:id="R3a449fa37e7b4841"/>
    <p:sldId xmlns:r="http://schemas.openxmlformats.org/officeDocument/2006/relationships" id="257" r:id="R5d0c22f5dfcb4ee8"/>
    <p:sldId xmlns:r="http://schemas.openxmlformats.org/officeDocument/2006/relationships" id="258" r:id="Ra7db4e1a1f8a4f4f"/>
    <p:sldId xmlns:r="http://schemas.openxmlformats.org/officeDocument/2006/relationships" id="259" r:id="R9899ac0dcc0c4f85"/>
    <p:sldId xmlns:r="http://schemas.openxmlformats.org/officeDocument/2006/relationships" id="260" r:id="Rc495acb334c541ea"/>
    <p:sldId xmlns:r="http://schemas.openxmlformats.org/officeDocument/2006/relationships" id="261" r:id="R9612810e72d04f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3bbf4ebb542b3" /><Relationship Type="http://schemas.openxmlformats.org/officeDocument/2006/relationships/slide" Target="/ppt/slides/slide1.xml" Id="R3a449fa37e7b4841" /><Relationship Type="http://schemas.openxmlformats.org/officeDocument/2006/relationships/slide" Target="/ppt/slides/slide2.xml" Id="R5d0c22f5dfcb4ee8" /><Relationship Type="http://schemas.openxmlformats.org/officeDocument/2006/relationships/slide" Target="/ppt/slides/slide3.xml" Id="Ra7db4e1a1f8a4f4f" /><Relationship Type="http://schemas.openxmlformats.org/officeDocument/2006/relationships/slide" Target="/ppt/slides/slide4.xml" Id="R9899ac0dcc0c4f85" /><Relationship Type="http://schemas.openxmlformats.org/officeDocument/2006/relationships/slide" Target="/ppt/slides/slide5.xml" Id="Rc495acb334c541ea" /><Relationship Type="http://schemas.openxmlformats.org/officeDocument/2006/relationships/slide" Target="/ppt/slides/slide6.xml" Id="R9612810e72d04f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44cdae48f43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4e63ae6854ba4" /><Relationship Type="http://schemas.openxmlformats.org/officeDocument/2006/relationships/theme" Target="/ppt/slideMasters/theme/theme1.xml" Id="R05b6b230b5a842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94e63ae685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42110d01044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a030fe56948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851f0a01947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8283e4f034b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78bf2b8a64e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eb6c638b4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SKALA REGNSKAP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277 831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1706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935 181 054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SKALA REGNSKAP AS</a:t>
            </a:r>
          </a:p>
        </p:txBody>
      </p:sp>
    </p:spTree>
  </p:cSld>
  <p:clrMapOvr>
    <a:masterClrMapping xmlns:a="http://schemas.openxmlformats.org/drawingml/2006/main"/>
  </p:clrMapOvr>
</p:sld>
</file>