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7d4345f30f40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97eba3acdf4834"/>
  </p:sldMasterIdLst>
  <p:sldIdLst>
    <p:sldId xmlns:r="http://schemas.openxmlformats.org/officeDocument/2006/relationships" id="256" r:id="R968bc9b8d85f4776"/>
    <p:sldId xmlns:r="http://schemas.openxmlformats.org/officeDocument/2006/relationships" id="257" r:id="R23f41e7d0f994b19"/>
    <p:sldId xmlns:r="http://schemas.openxmlformats.org/officeDocument/2006/relationships" id="258" r:id="Rea517fab63e645a7"/>
    <p:sldId xmlns:r="http://schemas.openxmlformats.org/officeDocument/2006/relationships" id="259" r:id="Rc61fc56eb44342d1"/>
    <p:sldId xmlns:r="http://schemas.openxmlformats.org/officeDocument/2006/relationships" id="260" r:id="R9daa865549dc4cde"/>
    <p:sldId xmlns:r="http://schemas.openxmlformats.org/officeDocument/2006/relationships" id="261" r:id="R8398aa0716f2496f"/>
    <p:sldId xmlns:r="http://schemas.openxmlformats.org/officeDocument/2006/relationships" id="262" r:id="R91ae460c5459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7eba3acdf4834" /><Relationship Type="http://schemas.openxmlformats.org/officeDocument/2006/relationships/slide" Target="/ppt/slides/slide1.xml" Id="R968bc9b8d85f4776" /><Relationship Type="http://schemas.openxmlformats.org/officeDocument/2006/relationships/slide" Target="/ppt/slides/slide2.xml" Id="R23f41e7d0f994b19" /><Relationship Type="http://schemas.openxmlformats.org/officeDocument/2006/relationships/slide" Target="/ppt/slides/slide3.xml" Id="Rea517fab63e645a7" /><Relationship Type="http://schemas.openxmlformats.org/officeDocument/2006/relationships/slide" Target="/ppt/slides/slide4.xml" Id="Rc61fc56eb44342d1" /><Relationship Type="http://schemas.openxmlformats.org/officeDocument/2006/relationships/slide" Target="/ppt/slides/slide5.xml" Id="R9daa865549dc4cde" /><Relationship Type="http://schemas.openxmlformats.org/officeDocument/2006/relationships/slide" Target="/ppt/slides/slide6.xml" Id="R8398aa0716f2496f" /><Relationship Type="http://schemas.openxmlformats.org/officeDocument/2006/relationships/slide" Target="/ppt/slides/slide7.xml" Id="R91ae460c5459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22d1fd7fd43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2457aa4b54b13" /><Relationship Type="http://schemas.openxmlformats.org/officeDocument/2006/relationships/theme" Target="/ppt/slideMasters/theme/theme1.xml" Id="Ra5789f573fc048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f2457aa4b54b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bbb97235247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f6d35615a47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22c75130241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3f4b49d0e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ef02b38d54a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0dbf9e56a4f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01c955ec74c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EGANSTI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EGANSTI 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6 790 515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6 790 515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Jensen, Fritzøe Brygge 9I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3264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47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935 181 100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