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ab9fc9515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ff7b4b6164603"/>
  </p:sldMasterIdLst>
  <p:sldIdLst>
    <p:sldId xmlns:r="http://schemas.openxmlformats.org/officeDocument/2006/relationships" id="256" r:id="R647d66f3818c4aa1"/>
    <p:sldId xmlns:r="http://schemas.openxmlformats.org/officeDocument/2006/relationships" id="257" r:id="R4b955970d68449dd"/>
    <p:sldId xmlns:r="http://schemas.openxmlformats.org/officeDocument/2006/relationships" id="258" r:id="Rec593d1520024350"/>
    <p:sldId xmlns:r="http://schemas.openxmlformats.org/officeDocument/2006/relationships" id="259" r:id="R6751c284344f4e92"/>
    <p:sldId xmlns:r="http://schemas.openxmlformats.org/officeDocument/2006/relationships" id="260" r:id="Re33127ae0e2544f3"/>
    <p:sldId xmlns:r="http://schemas.openxmlformats.org/officeDocument/2006/relationships" id="261" r:id="Rfbfc806d35e64fc2"/>
    <p:sldId xmlns:r="http://schemas.openxmlformats.org/officeDocument/2006/relationships" id="262" r:id="R4506be12e796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ff7b4b6164603" /><Relationship Type="http://schemas.openxmlformats.org/officeDocument/2006/relationships/slide" Target="/ppt/slides/slide1.xml" Id="R647d66f3818c4aa1" /><Relationship Type="http://schemas.openxmlformats.org/officeDocument/2006/relationships/slide" Target="/ppt/slides/slide2.xml" Id="R4b955970d68449dd" /><Relationship Type="http://schemas.openxmlformats.org/officeDocument/2006/relationships/slide" Target="/ppt/slides/slide3.xml" Id="Rec593d1520024350" /><Relationship Type="http://schemas.openxmlformats.org/officeDocument/2006/relationships/slide" Target="/ppt/slides/slide4.xml" Id="R6751c284344f4e92" /><Relationship Type="http://schemas.openxmlformats.org/officeDocument/2006/relationships/slide" Target="/ppt/slides/slide5.xml" Id="Re33127ae0e2544f3" /><Relationship Type="http://schemas.openxmlformats.org/officeDocument/2006/relationships/slide" Target="/ppt/slides/slide6.xml" Id="Rfbfc806d35e64fc2" /><Relationship Type="http://schemas.openxmlformats.org/officeDocument/2006/relationships/slide" Target="/ppt/slides/slide7.xml" Id="R4506be12e796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58612c5c7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726f2a58457c" /><Relationship Type="http://schemas.openxmlformats.org/officeDocument/2006/relationships/theme" Target="/ppt/slideMasters/theme/theme1.xml" Id="R028c1b99a04d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9726f2a58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0d446be7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3ba7c37c4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bc44d96f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5f86a877d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442157bb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6faa7423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1f7af247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NORGE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36 705 648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VENTURE CAPITAL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STEEP INVEST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935 207 150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