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088ae6cfb347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5619755fc455c"/>
  </p:sldMasterIdLst>
  <p:sldIdLst>
    <p:sldId xmlns:r="http://schemas.openxmlformats.org/officeDocument/2006/relationships" id="256" r:id="Re9939171a93e4deb"/>
    <p:sldId xmlns:r="http://schemas.openxmlformats.org/officeDocument/2006/relationships" id="257" r:id="R3ecbbf23ade84ce9"/>
    <p:sldId xmlns:r="http://schemas.openxmlformats.org/officeDocument/2006/relationships" id="258" r:id="R870ff6e83c944b46"/>
    <p:sldId xmlns:r="http://schemas.openxmlformats.org/officeDocument/2006/relationships" id="259" r:id="R0defd0d2e31b453a"/>
    <p:sldId xmlns:r="http://schemas.openxmlformats.org/officeDocument/2006/relationships" id="260" r:id="R08607fd0c9b34e65"/>
    <p:sldId xmlns:r="http://schemas.openxmlformats.org/officeDocument/2006/relationships" id="261" r:id="Rbeda3217b951438e"/>
    <p:sldId xmlns:r="http://schemas.openxmlformats.org/officeDocument/2006/relationships" id="262" r:id="Rbfa1829b1b1d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5619755fc455c" /><Relationship Type="http://schemas.openxmlformats.org/officeDocument/2006/relationships/slide" Target="/ppt/slides/slide1.xml" Id="Re9939171a93e4deb" /><Relationship Type="http://schemas.openxmlformats.org/officeDocument/2006/relationships/slide" Target="/ppt/slides/slide2.xml" Id="R3ecbbf23ade84ce9" /><Relationship Type="http://schemas.openxmlformats.org/officeDocument/2006/relationships/slide" Target="/ppt/slides/slide3.xml" Id="R870ff6e83c944b46" /><Relationship Type="http://schemas.openxmlformats.org/officeDocument/2006/relationships/slide" Target="/ppt/slides/slide4.xml" Id="R0defd0d2e31b453a" /><Relationship Type="http://schemas.openxmlformats.org/officeDocument/2006/relationships/slide" Target="/ppt/slides/slide5.xml" Id="R08607fd0c9b34e65" /><Relationship Type="http://schemas.openxmlformats.org/officeDocument/2006/relationships/slide" Target="/ppt/slides/slide6.xml" Id="Rbeda3217b951438e" /><Relationship Type="http://schemas.openxmlformats.org/officeDocument/2006/relationships/slide" Target="/ppt/slides/slide7.xml" Id="Rbfa1829b1b1d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4e93194394d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27d9480c84c17" /><Relationship Type="http://schemas.openxmlformats.org/officeDocument/2006/relationships/theme" Target="/ppt/slideMasters/theme/theme1.xml" Id="R491b406a91e5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27d9480c8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2eb5b78142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eaeb2548049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e6a194f21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05e2689e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549468c7543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7619898a443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812a5229d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SMR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SAID MEHDI RAZAVEY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Selma Ellefsens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935 211 379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SMR REVISJON AS</a:t>
            </a:r>
          </a:p>
        </p:txBody>
      </p:sp>
    </p:spTree>
  </p:cSld>
  <p:clrMapOvr>
    <a:masterClrMapping xmlns:a="http://schemas.openxmlformats.org/drawingml/2006/main"/>
  </p:clrMapOvr>
</p:sld>
</file>