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c07c7e44c2348e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f8356c834f941d9"/>
  </p:sldMasterIdLst>
  <p:sldIdLst>
    <p:sldId xmlns:r="http://schemas.openxmlformats.org/officeDocument/2006/relationships" id="256" r:id="R00d0564e8f4643c7"/>
    <p:sldId xmlns:r="http://schemas.openxmlformats.org/officeDocument/2006/relationships" id="257" r:id="Rafe3a0a3ff1d4731"/>
    <p:sldId xmlns:r="http://schemas.openxmlformats.org/officeDocument/2006/relationships" id="258" r:id="R8affc38d664e4862"/>
    <p:sldId xmlns:r="http://schemas.openxmlformats.org/officeDocument/2006/relationships" id="259" r:id="R74c4c202512e45d6"/>
    <p:sldId xmlns:r="http://schemas.openxmlformats.org/officeDocument/2006/relationships" id="260" r:id="R667223875e9249c8"/>
    <p:sldId xmlns:r="http://schemas.openxmlformats.org/officeDocument/2006/relationships" id="261" r:id="Rbfbb227035b54cb5"/>
    <p:sldId xmlns:r="http://schemas.openxmlformats.org/officeDocument/2006/relationships" id="262" r:id="R45388c87363c4a1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f8356c834f941d9" /><Relationship Type="http://schemas.openxmlformats.org/officeDocument/2006/relationships/slide" Target="/ppt/slides/slide1.xml" Id="R00d0564e8f4643c7" /><Relationship Type="http://schemas.openxmlformats.org/officeDocument/2006/relationships/slide" Target="/ppt/slides/slide2.xml" Id="Rafe3a0a3ff1d4731" /><Relationship Type="http://schemas.openxmlformats.org/officeDocument/2006/relationships/slide" Target="/ppt/slides/slide3.xml" Id="R8affc38d664e4862" /><Relationship Type="http://schemas.openxmlformats.org/officeDocument/2006/relationships/slide" Target="/ppt/slides/slide4.xml" Id="R74c4c202512e45d6" /><Relationship Type="http://schemas.openxmlformats.org/officeDocument/2006/relationships/slide" Target="/ppt/slides/slide5.xml" Id="R667223875e9249c8" /><Relationship Type="http://schemas.openxmlformats.org/officeDocument/2006/relationships/slide" Target="/ppt/slides/slide6.xml" Id="Rbfbb227035b54cb5" /><Relationship Type="http://schemas.openxmlformats.org/officeDocument/2006/relationships/slide" Target="/ppt/slides/slide7.xml" Id="R45388c87363c4a1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250c87d0bb14f1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55af41e2224e87" /><Relationship Type="http://schemas.openxmlformats.org/officeDocument/2006/relationships/theme" Target="/ppt/slideMasters/theme/theme1.xml" Id="Rc7f539a366884a5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755af41e2224e8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652b91c9f9448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3526e8de884bb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de29e4c889467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ca89a49132459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6296c516914b2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11a3dd5e394d0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fb86c19516481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BPB TURNSTONE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BPB TURNSTONE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BPB TURNSTONE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BPB TURNSTONE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BPB TURNSTONE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BPB TURNSTONE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−25 839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−19 243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1 030 757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1 030 757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BPB TURNSTONE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HHV AS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WHITEFORT INVEST AS  –  18,7 %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JØRGEN SCHEIE BRÅTHEN  –  13,3 %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HENRIK CHRISTIANSEN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YRON CAPITAL AS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IVAR HÅLAND CARLSEN  –  6,7 %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BPB TURNSTONE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Hans Nordahls gate 64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0481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935 228 077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BPB TURNSTONE INVEST AS</a:t>
            </a:r>
          </a:p>
        </p:txBody>
      </p:sp>
    </p:spTree>
  </p:cSld>
  <p:clrMapOvr>
    <a:masterClrMapping xmlns:a="http://schemas.openxmlformats.org/drawingml/2006/main"/>
  </p:clrMapOvr>
</p:sld>
</file>