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dbe49d905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b9a002fea4ddb"/>
  </p:sldMasterIdLst>
  <p:sldIdLst>
    <p:sldId xmlns:r="http://schemas.openxmlformats.org/officeDocument/2006/relationships" id="256" r:id="R1516209b4ef34176"/>
    <p:sldId xmlns:r="http://schemas.openxmlformats.org/officeDocument/2006/relationships" id="257" r:id="R43f90f7e51ad4fc4"/>
    <p:sldId xmlns:r="http://schemas.openxmlformats.org/officeDocument/2006/relationships" id="258" r:id="Rdb9565aa153a4eb7"/>
    <p:sldId xmlns:r="http://schemas.openxmlformats.org/officeDocument/2006/relationships" id="259" r:id="R6ed3cfcb66084924"/>
    <p:sldId xmlns:r="http://schemas.openxmlformats.org/officeDocument/2006/relationships" id="260" r:id="Ra7c99f921eb343a1"/>
    <p:sldId xmlns:r="http://schemas.openxmlformats.org/officeDocument/2006/relationships" id="261" r:id="R7538049241dc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b9a002fea4ddb" /><Relationship Type="http://schemas.openxmlformats.org/officeDocument/2006/relationships/slide" Target="/ppt/slides/slide1.xml" Id="R1516209b4ef34176" /><Relationship Type="http://schemas.openxmlformats.org/officeDocument/2006/relationships/slide" Target="/ppt/slides/slide2.xml" Id="R43f90f7e51ad4fc4" /><Relationship Type="http://schemas.openxmlformats.org/officeDocument/2006/relationships/slide" Target="/ppt/slides/slide3.xml" Id="Rdb9565aa153a4eb7" /><Relationship Type="http://schemas.openxmlformats.org/officeDocument/2006/relationships/slide" Target="/ppt/slides/slide4.xml" Id="R6ed3cfcb66084924" /><Relationship Type="http://schemas.openxmlformats.org/officeDocument/2006/relationships/slide" Target="/ppt/slides/slide5.xml" Id="Ra7c99f921eb343a1" /><Relationship Type="http://schemas.openxmlformats.org/officeDocument/2006/relationships/slide" Target="/ppt/slides/slide6.xml" Id="R7538049241dc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95d3571c4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7eb2ceee4cff" /><Relationship Type="http://schemas.openxmlformats.org/officeDocument/2006/relationships/theme" Target="/ppt/slideMasters/theme/theme1.xml" Id="Rac1499fcf275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c7eb2ceee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78b81047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1f6a10a1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23287da7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2c4dfc73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9d92e5ac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355267a9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TAK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11 166 793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3 765 299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65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post@akershustak.no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935 238 889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TAK AS</a:t>
            </a:r>
          </a:p>
        </p:txBody>
      </p:sp>
    </p:spTree>
  </p:cSld>
  <p:clrMapOvr>
    <a:masterClrMapping xmlns:a="http://schemas.openxmlformats.org/drawingml/2006/main"/>
  </p:clrMapOvr>
</p:sld>
</file>