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efe51b934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bfdd3b3ba400a"/>
  </p:sldMasterIdLst>
  <p:sldIdLst>
    <p:sldId xmlns:r="http://schemas.openxmlformats.org/officeDocument/2006/relationships" id="256" r:id="R565634a85e6a4802"/>
    <p:sldId xmlns:r="http://schemas.openxmlformats.org/officeDocument/2006/relationships" id="257" r:id="Rf2ab9708e9dd4610"/>
    <p:sldId xmlns:r="http://schemas.openxmlformats.org/officeDocument/2006/relationships" id="258" r:id="Raa5486d447c944b9"/>
    <p:sldId xmlns:r="http://schemas.openxmlformats.org/officeDocument/2006/relationships" id="259" r:id="Rcc9b2c90f6de4107"/>
    <p:sldId xmlns:r="http://schemas.openxmlformats.org/officeDocument/2006/relationships" id="260" r:id="Rd9132462143d4985"/>
    <p:sldId xmlns:r="http://schemas.openxmlformats.org/officeDocument/2006/relationships" id="261" r:id="Rf698d7d90c8b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bfdd3b3ba400a" /><Relationship Type="http://schemas.openxmlformats.org/officeDocument/2006/relationships/slide" Target="/ppt/slides/slide1.xml" Id="R565634a85e6a4802" /><Relationship Type="http://schemas.openxmlformats.org/officeDocument/2006/relationships/slide" Target="/ppt/slides/slide2.xml" Id="Rf2ab9708e9dd4610" /><Relationship Type="http://schemas.openxmlformats.org/officeDocument/2006/relationships/slide" Target="/ppt/slides/slide3.xml" Id="Raa5486d447c944b9" /><Relationship Type="http://schemas.openxmlformats.org/officeDocument/2006/relationships/slide" Target="/ppt/slides/slide4.xml" Id="Rcc9b2c90f6de4107" /><Relationship Type="http://schemas.openxmlformats.org/officeDocument/2006/relationships/slide" Target="/ppt/slides/slide5.xml" Id="Rd9132462143d4985" /><Relationship Type="http://schemas.openxmlformats.org/officeDocument/2006/relationships/slide" Target="/ppt/slides/slide6.xml" Id="Rf698d7d90c8b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ce973e9ab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d8405537b4f17" /><Relationship Type="http://schemas.openxmlformats.org/officeDocument/2006/relationships/theme" Target="/ppt/slideMasters/theme/theme1.xml" Id="Raa54d9a8aef6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d8405537b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b6e39aaf2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bb9a61071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48f8d48cb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746673a34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47e81503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1a8d33cc6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REGNSKAPSJEFEN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REGNSKAPSJEFEN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11 406 987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4 497 054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467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935 239 303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