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cb71606d924d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ca2d27b57045cb"/>
  </p:sldMasterIdLst>
  <p:sldIdLst>
    <p:sldId xmlns:r="http://schemas.openxmlformats.org/officeDocument/2006/relationships" id="256" r:id="R7f3a32c8fbe84c44"/>
    <p:sldId xmlns:r="http://schemas.openxmlformats.org/officeDocument/2006/relationships" id="257" r:id="R662a998956014bc6"/>
    <p:sldId xmlns:r="http://schemas.openxmlformats.org/officeDocument/2006/relationships" id="258" r:id="R824d25558cdf45ff"/>
    <p:sldId xmlns:r="http://schemas.openxmlformats.org/officeDocument/2006/relationships" id="259" r:id="R3335f4b248ea498c"/>
    <p:sldId xmlns:r="http://schemas.openxmlformats.org/officeDocument/2006/relationships" id="260" r:id="R6ca91f5889cd4cfa"/>
    <p:sldId xmlns:r="http://schemas.openxmlformats.org/officeDocument/2006/relationships" id="261" r:id="R57aa824be25d46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ca2d27b57045cb" /><Relationship Type="http://schemas.openxmlformats.org/officeDocument/2006/relationships/slide" Target="/ppt/slides/slide1.xml" Id="R7f3a32c8fbe84c44" /><Relationship Type="http://schemas.openxmlformats.org/officeDocument/2006/relationships/slide" Target="/ppt/slides/slide2.xml" Id="R662a998956014bc6" /><Relationship Type="http://schemas.openxmlformats.org/officeDocument/2006/relationships/slide" Target="/ppt/slides/slide3.xml" Id="R824d25558cdf45ff" /><Relationship Type="http://schemas.openxmlformats.org/officeDocument/2006/relationships/slide" Target="/ppt/slides/slide4.xml" Id="R3335f4b248ea498c" /><Relationship Type="http://schemas.openxmlformats.org/officeDocument/2006/relationships/slide" Target="/ppt/slides/slide5.xml" Id="R6ca91f5889cd4cfa" /><Relationship Type="http://schemas.openxmlformats.org/officeDocument/2006/relationships/slide" Target="/ppt/slides/slide6.xml" Id="R57aa824be25d46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f95d2661243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e4adcc59446df" /><Relationship Type="http://schemas.openxmlformats.org/officeDocument/2006/relationships/theme" Target="/ppt/slideMasters/theme/theme1.xml" Id="Raf0e024a0d8a4e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fe4adcc59446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e6b207a9e845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d34622f26642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8266de0e246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522a3185e4c8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59c0d4fac41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7e2fac61e40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NORDTECH ARKITEKTUR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NORDTECH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NORDTECH ARKITEKTUR AS ble etablert [år] og holder til i Mjøndalen.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NORDTECH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NORDTECH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NORDTECH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48 785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68 052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78 784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NORDTECH ARKITEKTUR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Fjerdingen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3050 Mjøndalen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935 241 154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NORDTECH ARKITEKTUR AS</a:t>
            </a:r>
          </a:p>
        </p:txBody>
      </p:sp>
    </p:spTree>
  </p:cSld>
  <p:clrMapOvr>
    <a:masterClrMapping xmlns:a="http://schemas.openxmlformats.org/drawingml/2006/main"/>
  </p:clrMapOvr>
</p:sld>
</file>