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e0e0499a8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0ae4008e945c0"/>
  </p:sldMasterIdLst>
  <p:sldIdLst>
    <p:sldId xmlns:r="http://schemas.openxmlformats.org/officeDocument/2006/relationships" id="256" r:id="R7c620db09fa84797"/>
    <p:sldId xmlns:r="http://schemas.openxmlformats.org/officeDocument/2006/relationships" id="257" r:id="Re6d050cf8eb34d54"/>
    <p:sldId xmlns:r="http://schemas.openxmlformats.org/officeDocument/2006/relationships" id="258" r:id="R5a5bb29956cf4d20"/>
    <p:sldId xmlns:r="http://schemas.openxmlformats.org/officeDocument/2006/relationships" id="259" r:id="R74e9cf2911a647f3"/>
    <p:sldId xmlns:r="http://schemas.openxmlformats.org/officeDocument/2006/relationships" id="260" r:id="R4e8a9534f41442a8"/>
    <p:sldId xmlns:r="http://schemas.openxmlformats.org/officeDocument/2006/relationships" id="261" r:id="R271ecad7e6d2401f"/>
    <p:sldId xmlns:r="http://schemas.openxmlformats.org/officeDocument/2006/relationships" id="262" r:id="Rb36a91ced865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0ae4008e945c0" /><Relationship Type="http://schemas.openxmlformats.org/officeDocument/2006/relationships/slide" Target="/ppt/slides/slide1.xml" Id="R7c620db09fa84797" /><Relationship Type="http://schemas.openxmlformats.org/officeDocument/2006/relationships/slide" Target="/ppt/slides/slide2.xml" Id="Re6d050cf8eb34d54" /><Relationship Type="http://schemas.openxmlformats.org/officeDocument/2006/relationships/slide" Target="/ppt/slides/slide3.xml" Id="R5a5bb29956cf4d20" /><Relationship Type="http://schemas.openxmlformats.org/officeDocument/2006/relationships/slide" Target="/ppt/slides/slide4.xml" Id="R74e9cf2911a647f3" /><Relationship Type="http://schemas.openxmlformats.org/officeDocument/2006/relationships/slide" Target="/ppt/slides/slide5.xml" Id="R4e8a9534f41442a8" /><Relationship Type="http://schemas.openxmlformats.org/officeDocument/2006/relationships/slide" Target="/ppt/slides/slide6.xml" Id="R271ecad7e6d2401f" /><Relationship Type="http://schemas.openxmlformats.org/officeDocument/2006/relationships/slide" Target="/ppt/slides/slide7.xml" Id="Rb36a91ced865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30440c9f0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a4de94984754" /><Relationship Type="http://schemas.openxmlformats.org/officeDocument/2006/relationships/theme" Target="/ppt/slideMasters/theme/theme1.xml" Id="R87017761af83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3a4de9498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c9314ba6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8697a99c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ad05ae81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ce691779f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17d0ddd82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42a84007d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0e9fd5af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ZURHAAR INDUSTRIES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ZURHAAR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INDUSTRIES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ZURHAAR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ZURHAAR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ZURHAAR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46 300 827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75 716 464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109 933 767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449 824 323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ZURHAAR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ZURHAAR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935 243 351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ZURHAAR INDUSTRIES AS</a:t>
            </a:r>
          </a:p>
        </p:txBody>
      </p:sp>
    </p:spTree>
  </p:cSld>
  <p:clrMapOvr>
    <a:masterClrMapping xmlns:a="http://schemas.openxmlformats.org/drawingml/2006/main"/>
  </p:clrMapOvr>
</p:sld>
</file>