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7eee46c514d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db3fc5bdd646ac"/>
  </p:sldMasterIdLst>
  <p:sldIdLst>
    <p:sldId xmlns:r="http://schemas.openxmlformats.org/officeDocument/2006/relationships" id="256" r:id="Redbc6b416664480c"/>
    <p:sldId xmlns:r="http://schemas.openxmlformats.org/officeDocument/2006/relationships" id="257" r:id="Raf9e2bbe5d9c45a9"/>
    <p:sldId xmlns:r="http://schemas.openxmlformats.org/officeDocument/2006/relationships" id="258" r:id="Rb89fa44ffe8543f3"/>
    <p:sldId xmlns:r="http://schemas.openxmlformats.org/officeDocument/2006/relationships" id="259" r:id="R659ab8fa35ba4653"/>
    <p:sldId xmlns:r="http://schemas.openxmlformats.org/officeDocument/2006/relationships" id="260" r:id="R33dfc570367f481f"/>
    <p:sldId xmlns:r="http://schemas.openxmlformats.org/officeDocument/2006/relationships" id="261" r:id="Rf05178038a6d4c3b"/>
    <p:sldId xmlns:r="http://schemas.openxmlformats.org/officeDocument/2006/relationships" id="262" r:id="R29771cdcfaaf43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b3fc5bdd646ac" /><Relationship Type="http://schemas.openxmlformats.org/officeDocument/2006/relationships/slide" Target="/ppt/slides/slide1.xml" Id="Redbc6b416664480c" /><Relationship Type="http://schemas.openxmlformats.org/officeDocument/2006/relationships/slide" Target="/ppt/slides/slide2.xml" Id="Raf9e2bbe5d9c45a9" /><Relationship Type="http://schemas.openxmlformats.org/officeDocument/2006/relationships/slide" Target="/ppt/slides/slide3.xml" Id="Rb89fa44ffe8543f3" /><Relationship Type="http://schemas.openxmlformats.org/officeDocument/2006/relationships/slide" Target="/ppt/slides/slide4.xml" Id="R659ab8fa35ba4653" /><Relationship Type="http://schemas.openxmlformats.org/officeDocument/2006/relationships/slide" Target="/ppt/slides/slide5.xml" Id="R33dfc570367f481f" /><Relationship Type="http://schemas.openxmlformats.org/officeDocument/2006/relationships/slide" Target="/ppt/slides/slide6.xml" Id="Rf05178038a6d4c3b" /><Relationship Type="http://schemas.openxmlformats.org/officeDocument/2006/relationships/slide" Target="/ppt/slides/slide7.xml" Id="R29771cdcfaaf43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f5fdbd5b845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03203f9f24f30" /><Relationship Type="http://schemas.openxmlformats.org/officeDocument/2006/relationships/theme" Target="/ppt/slideMasters/theme/theme1.xml" Id="R4a9b0235024b4d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f03203f9f24f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5c6c2e6dd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5a4cccc024f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5c7c2d90d45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5c43599624e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c41b926fc4d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99b61241943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aba6b25004c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L KYTHE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 KYTHE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L KYTHE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 KYTHE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 KYTHE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 KYTHE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12 035 482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1 593 948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1 600 343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10 725 864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14 785 174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 KYTHE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FAMN AS  –  63,0 %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PANDION AS  –  37,0 %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 KYTHE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56511973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935 252 601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 KYTHE AS</a:t>
            </a:r>
          </a:p>
        </p:txBody>
      </p:sp>
    </p:spTree>
  </p:cSld>
  <p:clrMapOvr>
    <a:masterClrMapping xmlns:a="http://schemas.openxmlformats.org/drawingml/2006/main"/>
  </p:clrMapOvr>
</p:sld>
</file>