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11c06939324c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98f9e46b054c70"/>
  </p:sldMasterIdLst>
  <p:sldIdLst>
    <p:sldId xmlns:r="http://schemas.openxmlformats.org/officeDocument/2006/relationships" id="256" r:id="R2fed8e5e7bd542c3"/>
    <p:sldId xmlns:r="http://schemas.openxmlformats.org/officeDocument/2006/relationships" id="257" r:id="Rfe5f78130ea349e5"/>
    <p:sldId xmlns:r="http://schemas.openxmlformats.org/officeDocument/2006/relationships" id="258" r:id="Rf08e9779fd784ee3"/>
    <p:sldId xmlns:r="http://schemas.openxmlformats.org/officeDocument/2006/relationships" id="259" r:id="R3acfc67c8dfd4a1c"/>
    <p:sldId xmlns:r="http://schemas.openxmlformats.org/officeDocument/2006/relationships" id="260" r:id="R35560b2588224fe3"/>
    <p:sldId xmlns:r="http://schemas.openxmlformats.org/officeDocument/2006/relationships" id="261" r:id="R317d8d78896547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8f9e46b054c70" /><Relationship Type="http://schemas.openxmlformats.org/officeDocument/2006/relationships/slide" Target="/ppt/slides/slide1.xml" Id="R2fed8e5e7bd542c3" /><Relationship Type="http://schemas.openxmlformats.org/officeDocument/2006/relationships/slide" Target="/ppt/slides/slide2.xml" Id="Rfe5f78130ea349e5" /><Relationship Type="http://schemas.openxmlformats.org/officeDocument/2006/relationships/slide" Target="/ppt/slides/slide3.xml" Id="Rf08e9779fd784ee3" /><Relationship Type="http://schemas.openxmlformats.org/officeDocument/2006/relationships/slide" Target="/ppt/slides/slide4.xml" Id="R3acfc67c8dfd4a1c" /><Relationship Type="http://schemas.openxmlformats.org/officeDocument/2006/relationships/slide" Target="/ppt/slides/slide5.xml" Id="R35560b2588224fe3" /><Relationship Type="http://schemas.openxmlformats.org/officeDocument/2006/relationships/slide" Target="/ppt/slides/slide6.xml" Id="R317d8d78896547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77dad3bdd42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4eb7c11c9418c" /><Relationship Type="http://schemas.openxmlformats.org/officeDocument/2006/relationships/theme" Target="/ppt/slideMasters/theme/theme1.xml" Id="R5df481e40ad24b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04eb7c11c941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3e96bcbb14b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5a2114fb349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d98c6e2cb4e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405ea6b244c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53c39865b48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e55dad8d5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VF 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VF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VF TAK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VF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VF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VF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2 614 945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240 402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263 902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1 381 184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VF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Prestekrageveien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935 254 086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VF TAK AS</a:t>
            </a:r>
          </a:p>
        </p:txBody>
      </p:sp>
    </p:spTree>
  </p:cSld>
  <p:clrMapOvr>
    <a:masterClrMapping xmlns:a="http://schemas.openxmlformats.org/drawingml/2006/main"/>
  </p:clrMapOvr>
</p:sld>
</file>