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0827da55242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58c9a41bf34834"/>
  </p:sldMasterIdLst>
  <p:sldIdLst>
    <p:sldId xmlns:r="http://schemas.openxmlformats.org/officeDocument/2006/relationships" id="256" r:id="R8156a91584bd40f7"/>
    <p:sldId xmlns:r="http://schemas.openxmlformats.org/officeDocument/2006/relationships" id="257" r:id="R037641517d224e28"/>
    <p:sldId xmlns:r="http://schemas.openxmlformats.org/officeDocument/2006/relationships" id="258" r:id="R7e8fb46b36254b99"/>
    <p:sldId xmlns:r="http://schemas.openxmlformats.org/officeDocument/2006/relationships" id="259" r:id="R95f3610c257a41c9"/>
    <p:sldId xmlns:r="http://schemas.openxmlformats.org/officeDocument/2006/relationships" id="260" r:id="Rf80a3258fd9a4c8b"/>
    <p:sldId xmlns:r="http://schemas.openxmlformats.org/officeDocument/2006/relationships" id="261" r:id="Raaf2c7c79da342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8c9a41bf34834" /><Relationship Type="http://schemas.openxmlformats.org/officeDocument/2006/relationships/slide" Target="/ppt/slides/slide1.xml" Id="R8156a91584bd40f7" /><Relationship Type="http://schemas.openxmlformats.org/officeDocument/2006/relationships/slide" Target="/ppt/slides/slide2.xml" Id="R037641517d224e28" /><Relationship Type="http://schemas.openxmlformats.org/officeDocument/2006/relationships/slide" Target="/ppt/slides/slide3.xml" Id="R7e8fb46b36254b99" /><Relationship Type="http://schemas.openxmlformats.org/officeDocument/2006/relationships/slide" Target="/ppt/slides/slide4.xml" Id="R95f3610c257a41c9" /><Relationship Type="http://schemas.openxmlformats.org/officeDocument/2006/relationships/slide" Target="/ppt/slides/slide5.xml" Id="Rf80a3258fd9a4c8b" /><Relationship Type="http://schemas.openxmlformats.org/officeDocument/2006/relationships/slide" Target="/ppt/slides/slide6.xml" Id="Raaf2c7c79da342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1449214af43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74fa3bfe64b34" /><Relationship Type="http://schemas.openxmlformats.org/officeDocument/2006/relationships/theme" Target="/ppt/slideMasters/theme/theme1.xml" Id="R66bfbb431a3f4e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f74fa3bfe64b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48db843c045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eec2e714446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2120bf7e64f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4fb3be8dc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6e5a8f07a46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d4737554440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ANDENES LEIEBIL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LEIEBIL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ANDENES LEIEBIL AS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LEIEBIL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LEIEBIL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LEIEBIL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3 789 958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571 277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392 934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422 934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4 106 945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LEIEBIL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935 261 198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LEIEBIL AS</a:t>
            </a:r>
          </a:p>
        </p:txBody>
      </p:sp>
    </p:spTree>
  </p:cSld>
  <p:clrMapOvr>
    <a:masterClrMapping xmlns:a="http://schemas.openxmlformats.org/drawingml/2006/main"/>
  </p:clrMapOvr>
</p:sld>
</file>