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3a0a44220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1b25991d6490e"/>
  </p:sldMasterIdLst>
  <p:sldIdLst>
    <p:sldId xmlns:r="http://schemas.openxmlformats.org/officeDocument/2006/relationships" id="256" r:id="R6256146ddba64fcd"/>
    <p:sldId xmlns:r="http://schemas.openxmlformats.org/officeDocument/2006/relationships" id="257" r:id="R4dcac05f095d4ed5"/>
    <p:sldId xmlns:r="http://schemas.openxmlformats.org/officeDocument/2006/relationships" id="258" r:id="R9bd4312bb95e48a6"/>
    <p:sldId xmlns:r="http://schemas.openxmlformats.org/officeDocument/2006/relationships" id="259" r:id="Rf8b6b003908c407e"/>
    <p:sldId xmlns:r="http://schemas.openxmlformats.org/officeDocument/2006/relationships" id="260" r:id="Rf3b82092a0664e97"/>
    <p:sldId xmlns:r="http://schemas.openxmlformats.org/officeDocument/2006/relationships" id="261" r:id="Rb79b5eca8a0d4277"/>
    <p:sldId xmlns:r="http://schemas.openxmlformats.org/officeDocument/2006/relationships" id="262" r:id="Rb720af670733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1b25991d6490e" /><Relationship Type="http://schemas.openxmlformats.org/officeDocument/2006/relationships/slide" Target="/ppt/slides/slide1.xml" Id="R6256146ddba64fcd" /><Relationship Type="http://schemas.openxmlformats.org/officeDocument/2006/relationships/slide" Target="/ppt/slides/slide2.xml" Id="R4dcac05f095d4ed5" /><Relationship Type="http://schemas.openxmlformats.org/officeDocument/2006/relationships/slide" Target="/ppt/slides/slide3.xml" Id="R9bd4312bb95e48a6" /><Relationship Type="http://schemas.openxmlformats.org/officeDocument/2006/relationships/slide" Target="/ppt/slides/slide4.xml" Id="Rf8b6b003908c407e" /><Relationship Type="http://schemas.openxmlformats.org/officeDocument/2006/relationships/slide" Target="/ppt/slides/slide5.xml" Id="Rf3b82092a0664e97" /><Relationship Type="http://schemas.openxmlformats.org/officeDocument/2006/relationships/slide" Target="/ppt/slides/slide6.xml" Id="Rb79b5eca8a0d4277" /><Relationship Type="http://schemas.openxmlformats.org/officeDocument/2006/relationships/slide" Target="/ppt/slides/slide7.xml" Id="Rb720af670733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960e7bed0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4393e48e4ba9" /><Relationship Type="http://schemas.openxmlformats.org/officeDocument/2006/relationships/theme" Target="/ppt/slideMasters/theme/theme1.xml" Id="R72cd885086c9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64393e48e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aaf8284a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e025cc72e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250e9856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5ce17e648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0b35db89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c97874af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f202f466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ØKONOMITORGET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SANNE HOLTER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Holter, Konvallveien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ØKONOMITORGET AS</a:t>
            </a:r>
          </a:p>
        </p:txBody>
      </p:sp>
    </p:spTree>
  </p:cSld>
  <p:clrMapOvr>
    <a:masterClrMapping xmlns:a="http://schemas.openxmlformats.org/drawingml/2006/main"/>
  </p:clrMapOvr>
</p:sld>
</file>