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68c06d1efc48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9a0b5771fc40eb"/>
  </p:sldMasterIdLst>
  <p:sldIdLst>
    <p:sldId xmlns:r="http://schemas.openxmlformats.org/officeDocument/2006/relationships" id="256" r:id="R05f2a51b99674d78"/>
    <p:sldId xmlns:r="http://schemas.openxmlformats.org/officeDocument/2006/relationships" id="257" r:id="R01154ede0c964430"/>
    <p:sldId xmlns:r="http://schemas.openxmlformats.org/officeDocument/2006/relationships" id="258" r:id="R4dc62887f6054246"/>
    <p:sldId xmlns:r="http://schemas.openxmlformats.org/officeDocument/2006/relationships" id="259" r:id="Ra34af3d06ac44b37"/>
    <p:sldId xmlns:r="http://schemas.openxmlformats.org/officeDocument/2006/relationships" id="260" r:id="Rf2811cd9195748cc"/>
    <p:sldId xmlns:r="http://schemas.openxmlformats.org/officeDocument/2006/relationships" id="261" r:id="Rc0b32609b51f4c52"/>
    <p:sldId xmlns:r="http://schemas.openxmlformats.org/officeDocument/2006/relationships" id="262" r:id="R8d638f6c9c4944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a0b5771fc40eb" /><Relationship Type="http://schemas.openxmlformats.org/officeDocument/2006/relationships/slide" Target="/ppt/slides/slide1.xml" Id="R05f2a51b99674d78" /><Relationship Type="http://schemas.openxmlformats.org/officeDocument/2006/relationships/slide" Target="/ppt/slides/slide2.xml" Id="R01154ede0c964430" /><Relationship Type="http://schemas.openxmlformats.org/officeDocument/2006/relationships/slide" Target="/ppt/slides/slide3.xml" Id="R4dc62887f6054246" /><Relationship Type="http://schemas.openxmlformats.org/officeDocument/2006/relationships/slide" Target="/ppt/slides/slide4.xml" Id="Ra34af3d06ac44b37" /><Relationship Type="http://schemas.openxmlformats.org/officeDocument/2006/relationships/slide" Target="/ppt/slides/slide5.xml" Id="Rf2811cd9195748cc" /><Relationship Type="http://schemas.openxmlformats.org/officeDocument/2006/relationships/slide" Target="/ppt/slides/slide6.xml" Id="Rc0b32609b51f4c52" /><Relationship Type="http://schemas.openxmlformats.org/officeDocument/2006/relationships/slide" Target="/ppt/slides/slide7.xml" Id="R8d638f6c9c4944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3199205c241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6c1e518284380" /><Relationship Type="http://schemas.openxmlformats.org/officeDocument/2006/relationships/theme" Target="/ppt/slideMasters/theme/theme1.xml" Id="R86fe1bb9b63b4c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76c1e5182843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771cab00444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30d500cce47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102d9aa87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48747dff349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0164070dc42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cf81796314c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8571381694b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SCANDEC SYSTEMER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SCANDEC 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SCANDEC SYSTEMER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SCANDEC 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SCANDEC 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SCANDEC 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234 401 721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11 753 665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8 160 267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34 353 818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109 564 283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SCANDEC 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SCANDEC HOLDING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SCANDEC HOLDING AS  –  27,1 %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SCANDEC HOLDING AS  –  27,1 %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SCANDEC HOLDING AS  –  18,1 %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SCANDEC 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Trollåsveien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81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Post@Scandecsystemer.no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www.scandecsystemer.no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935 262 844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SCANDEC SYSTEMER AS</a:t>
            </a:r>
          </a:p>
        </p:txBody>
      </p:sp>
    </p:spTree>
  </p:cSld>
  <p:clrMapOvr>
    <a:masterClrMapping xmlns:a="http://schemas.openxmlformats.org/drawingml/2006/main"/>
  </p:clrMapOvr>
</p:sld>
</file>