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037f2e633a49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da6de5c55f41fb"/>
  </p:sldMasterIdLst>
  <p:sldIdLst>
    <p:sldId xmlns:r="http://schemas.openxmlformats.org/officeDocument/2006/relationships" id="256" r:id="Rb23e37e32d1a47f7"/>
    <p:sldId xmlns:r="http://schemas.openxmlformats.org/officeDocument/2006/relationships" id="257" r:id="Ra2c99c0b2bc74c08"/>
    <p:sldId xmlns:r="http://schemas.openxmlformats.org/officeDocument/2006/relationships" id="258" r:id="R251ff1c22501455b"/>
    <p:sldId xmlns:r="http://schemas.openxmlformats.org/officeDocument/2006/relationships" id="259" r:id="R103372c0af0e4c89"/>
    <p:sldId xmlns:r="http://schemas.openxmlformats.org/officeDocument/2006/relationships" id="260" r:id="R9f7d059bb65a4969"/>
    <p:sldId xmlns:r="http://schemas.openxmlformats.org/officeDocument/2006/relationships" id="261" r:id="R049455a99ef44b1f"/>
    <p:sldId xmlns:r="http://schemas.openxmlformats.org/officeDocument/2006/relationships" id="262" r:id="R1a10b6365c9242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da6de5c55f41fb" /><Relationship Type="http://schemas.openxmlformats.org/officeDocument/2006/relationships/slide" Target="/ppt/slides/slide1.xml" Id="Rb23e37e32d1a47f7" /><Relationship Type="http://schemas.openxmlformats.org/officeDocument/2006/relationships/slide" Target="/ppt/slides/slide2.xml" Id="Ra2c99c0b2bc74c08" /><Relationship Type="http://schemas.openxmlformats.org/officeDocument/2006/relationships/slide" Target="/ppt/slides/slide3.xml" Id="R251ff1c22501455b" /><Relationship Type="http://schemas.openxmlformats.org/officeDocument/2006/relationships/slide" Target="/ppt/slides/slide4.xml" Id="R103372c0af0e4c89" /><Relationship Type="http://schemas.openxmlformats.org/officeDocument/2006/relationships/slide" Target="/ppt/slides/slide5.xml" Id="R9f7d059bb65a4969" /><Relationship Type="http://schemas.openxmlformats.org/officeDocument/2006/relationships/slide" Target="/ppt/slides/slide6.xml" Id="R049455a99ef44b1f" /><Relationship Type="http://schemas.openxmlformats.org/officeDocument/2006/relationships/slide" Target="/ppt/slides/slide7.xml" Id="R1a10b6365c9242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4bd05dec464d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bbd13354c48f3" /><Relationship Type="http://schemas.openxmlformats.org/officeDocument/2006/relationships/theme" Target="/ppt/slideMasters/theme/theme1.xml" Id="Rc34f7a2cd9c24c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ebbd13354c48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90cf5057149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eb329da0545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18740d0704a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e8b2b23d543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a4cef4db745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7ea91c8434b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a1843b9d443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ESSE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ESSE INVEST AS ble etablert [år] og holder til i Gjettum.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−724 850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4 597 990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5 931 662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5 984 618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 PETTERSEN STALHEIM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 Stangs vei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1346 Gjettum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935 263 824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ESSE INVEST AS</a:t>
            </a:r>
          </a:p>
        </p:txBody>
      </p:sp>
    </p:spTree>
  </p:cSld>
  <p:clrMapOvr>
    <a:masterClrMapping xmlns:a="http://schemas.openxmlformats.org/drawingml/2006/main"/>
  </p:clrMapOvr>
</p:sld>
</file>