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445ba9388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6f0fd39107474b"/>
  </p:sldMasterIdLst>
  <p:sldIdLst>
    <p:sldId xmlns:r="http://schemas.openxmlformats.org/officeDocument/2006/relationships" id="256" r:id="R0dc19c055ebd45cf"/>
    <p:sldId xmlns:r="http://schemas.openxmlformats.org/officeDocument/2006/relationships" id="257" r:id="R42062aad199b4660"/>
    <p:sldId xmlns:r="http://schemas.openxmlformats.org/officeDocument/2006/relationships" id="258" r:id="R38074f313c5542d9"/>
    <p:sldId xmlns:r="http://schemas.openxmlformats.org/officeDocument/2006/relationships" id="259" r:id="Rb42622224f57487b"/>
    <p:sldId xmlns:r="http://schemas.openxmlformats.org/officeDocument/2006/relationships" id="260" r:id="R553b04f9949a4d7a"/>
    <p:sldId xmlns:r="http://schemas.openxmlformats.org/officeDocument/2006/relationships" id="261" r:id="R4d6464855b7348b8"/>
    <p:sldId xmlns:r="http://schemas.openxmlformats.org/officeDocument/2006/relationships" id="262" r:id="R27de67ec35414e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f0fd39107474b" /><Relationship Type="http://schemas.openxmlformats.org/officeDocument/2006/relationships/slide" Target="/ppt/slides/slide1.xml" Id="R0dc19c055ebd45cf" /><Relationship Type="http://schemas.openxmlformats.org/officeDocument/2006/relationships/slide" Target="/ppt/slides/slide2.xml" Id="R42062aad199b4660" /><Relationship Type="http://schemas.openxmlformats.org/officeDocument/2006/relationships/slide" Target="/ppt/slides/slide3.xml" Id="R38074f313c5542d9" /><Relationship Type="http://schemas.openxmlformats.org/officeDocument/2006/relationships/slide" Target="/ppt/slides/slide4.xml" Id="Rb42622224f57487b" /><Relationship Type="http://schemas.openxmlformats.org/officeDocument/2006/relationships/slide" Target="/ppt/slides/slide5.xml" Id="R553b04f9949a4d7a" /><Relationship Type="http://schemas.openxmlformats.org/officeDocument/2006/relationships/slide" Target="/ppt/slides/slide6.xml" Id="R4d6464855b7348b8" /><Relationship Type="http://schemas.openxmlformats.org/officeDocument/2006/relationships/slide" Target="/ppt/slides/slide7.xml" Id="R27de67ec35414e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7e213d7c84d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8035c8a404016" /><Relationship Type="http://schemas.openxmlformats.org/officeDocument/2006/relationships/theme" Target="/ppt/slideMasters/theme/theme1.xml" Id="R14688e84d75e41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28035c8a4040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ace82b48f4b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efd8fb1b346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de8187f03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66141fbba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5a93bde9b4c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e8051b2c146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a961bb68d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CANEDA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CANEDA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CANEDA CAPITAL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CANEDA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CANEDA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CANEDA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3 179 023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CANEDA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SKAGE SYSLAK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CANEDA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Skage Syslak, Vestre Rå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935 265 673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CANEDA CAPITAL AS</a:t>
            </a:r>
          </a:p>
        </p:txBody>
      </p:sp>
    </p:spTree>
  </p:cSld>
  <p:clrMapOvr>
    <a:masterClrMapping xmlns:a="http://schemas.openxmlformats.org/drawingml/2006/main"/>
  </p:clrMapOvr>
</p:sld>
</file>