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8e9c9deea648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5416e666a54bf4"/>
  </p:sldMasterIdLst>
  <p:sldIdLst>
    <p:sldId xmlns:r="http://schemas.openxmlformats.org/officeDocument/2006/relationships" id="256" r:id="Rac2d0ffcd0674bf4"/>
    <p:sldId xmlns:r="http://schemas.openxmlformats.org/officeDocument/2006/relationships" id="257" r:id="Re285fb2df1a3482f"/>
    <p:sldId xmlns:r="http://schemas.openxmlformats.org/officeDocument/2006/relationships" id="258" r:id="R10fedc83f99e46f3"/>
    <p:sldId xmlns:r="http://schemas.openxmlformats.org/officeDocument/2006/relationships" id="259" r:id="Rbf920f3563e043ec"/>
    <p:sldId xmlns:r="http://schemas.openxmlformats.org/officeDocument/2006/relationships" id="260" r:id="Rffacab0cac8b4722"/>
    <p:sldId xmlns:r="http://schemas.openxmlformats.org/officeDocument/2006/relationships" id="261" r:id="R51944aa199044a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5416e666a54bf4" /><Relationship Type="http://schemas.openxmlformats.org/officeDocument/2006/relationships/slide" Target="/ppt/slides/slide1.xml" Id="Rac2d0ffcd0674bf4" /><Relationship Type="http://schemas.openxmlformats.org/officeDocument/2006/relationships/slide" Target="/ppt/slides/slide2.xml" Id="Re285fb2df1a3482f" /><Relationship Type="http://schemas.openxmlformats.org/officeDocument/2006/relationships/slide" Target="/ppt/slides/slide3.xml" Id="R10fedc83f99e46f3" /><Relationship Type="http://schemas.openxmlformats.org/officeDocument/2006/relationships/slide" Target="/ppt/slides/slide4.xml" Id="Rbf920f3563e043ec" /><Relationship Type="http://schemas.openxmlformats.org/officeDocument/2006/relationships/slide" Target="/ppt/slides/slide5.xml" Id="Rffacab0cac8b4722" /><Relationship Type="http://schemas.openxmlformats.org/officeDocument/2006/relationships/slide" Target="/ppt/slides/slide6.xml" Id="R51944aa199044a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2a460050ab4a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6156dde9a48b7" /><Relationship Type="http://schemas.openxmlformats.org/officeDocument/2006/relationships/theme" Target="/ppt/slideMasters/theme/theme1.xml" Id="R8a186e7f654843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06156dde9a48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0741748854b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28b94df2649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98c96820047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6d68a810641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e47c7751047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89fac93c345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BREKNE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BREKNE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BREKNE BYGG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BREKNE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BREKNE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BREKNE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6 875 542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837 349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652 980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752 980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2 222 383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BREKNE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Krågenesveien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935 266 335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BREKNE BYGG AS</a:t>
            </a:r>
          </a:p>
        </p:txBody>
      </p:sp>
    </p:spTree>
  </p:cSld>
  <p:clrMapOvr>
    <a:masterClrMapping xmlns:a="http://schemas.openxmlformats.org/drawingml/2006/main"/>
  </p:clrMapOvr>
</p:sld>
</file>