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930359f54648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449e49e2b4a43"/>
  </p:sldMasterIdLst>
  <p:sldIdLst>
    <p:sldId xmlns:r="http://schemas.openxmlformats.org/officeDocument/2006/relationships" id="256" r:id="R5e67a195ef0e459f"/>
    <p:sldId xmlns:r="http://schemas.openxmlformats.org/officeDocument/2006/relationships" id="257" r:id="R22abe22f0c764baf"/>
    <p:sldId xmlns:r="http://schemas.openxmlformats.org/officeDocument/2006/relationships" id="258" r:id="R170526cc89a74f94"/>
    <p:sldId xmlns:r="http://schemas.openxmlformats.org/officeDocument/2006/relationships" id="259" r:id="R23eda523640a4109"/>
    <p:sldId xmlns:r="http://schemas.openxmlformats.org/officeDocument/2006/relationships" id="260" r:id="R72b7ba5c25be4bc9"/>
    <p:sldId xmlns:r="http://schemas.openxmlformats.org/officeDocument/2006/relationships" id="261" r:id="Rb1f09f9262004c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449e49e2b4a43" /><Relationship Type="http://schemas.openxmlformats.org/officeDocument/2006/relationships/slide" Target="/ppt/slides/slide1.xml" Id="R5e67a195ef0e459f" /><Relationship Type="http://schemas.openxmlformats.org/officeDocument/2006/relationships/slide" Target="/ppt/slides/slide2.xml" Id="R22abe22f0c764baf" /><Relationship Type="http://schemas.openxmlformats.org/officeDocument/2006/relationships/slide" Target="/ppt/slides/slide3.xml" Id="R170526cc89a74f94" /><Relationship Type="http://schemas.openxmlformats.org/officeDocument/2006/relationships/slide" Target="/ppt/slides/slide4.xml" Id="R23eda523640a4109" /><Relationship Type="http://schemas.openxmlformats.org/officeDocument/2006/relationships/slide" Target="/ppt/slides/slide5.xml" Id="R72b7ba5c25be4bc9" /><Relationship Type="http://schemas.openxmlformats.org/officeDocument/2006/relationships/slide" Target="/ppt/slides/slide6.xml" Id="Rb1f09f9262004c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45c66d3dc43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e10b2d86c474d" /><Relationship Type="http://schemas.openxmlformats.org/officeDocument/2006/relationships/theme" Target="/ppt/slideMasters/theme/theme1.xml" Id="Rc5cf4bc73bed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8e10b2d86c47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71a34d0cd4a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6b0a883764c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dac5e5e17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c5de968384e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cb82da8d14d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52e1632784f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NIELSEN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CONSULT AS ble etablert [år] og holder til i Storslett.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290 594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429 993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9151 Storslett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935 269 253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CONSULT AS</a:t>
            </a:r>
          </a:p>
        </p:txBody>
      </p:sp>
    </p:spTree>
  </p:cSld>
  <p:clrMapOvr>
    <a:masterClrMapping xmlns:a="http://schemas.openxmlformats.org/drawingml/2006/main"/>
  </p:clrMapOvr>
</p:sld>
</file>