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63ed4876ad4c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012569c56a4481"/>
  </p:sldMasterIdLst>
  <p:sldIdLst>
    <p:sldId xmlns:r="http://schemas.openxmlformats.org/officeDocument/2006/relationships" id="256" r:id="R74549d31a63f4f53"/>
    <p:sldId xmlns:r="http://schemas.openxmlformats.org/officeDocument/2006/relationships" id="257" r:id="Rf7d4e474d06c49f0"/>
    <p:sldId xmlns:r="http://schemas.openxmlformats.org/officeDocument/2006/relationships" id="258" r:id="R5dee239a327d4657"/>
    <p:sldId xmlns:r="http://schemas.openxmlformats.org/officeDocument/2006/relationships" id="259" r:id="R763add018b014177"/>
    <p:sldId xmlns:r="http://schemas.openxmlformats.org/officeDocument/2006/relationships" id="260" r:id="R7694956ef5864ad6"/>
    <p:sldId xmlns:r="http://schemas.openxmlformats.org/officeDocument/2006/relationships" id="261" r:id="R0eb3b7fcbc5044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012569c56a4481" /><Relationship Type="http://schemas.openxmlformats.org/officeDocument/2006/relationships/slide" Target="/ppt/slides/slide1.xml" Id="R74549d31a63f4f53" /><Relationship Type="http://schemas.openxmlformats.org/officeDocument/2006/relationships/slide" Target="/ppt/slides/slide2.xml" Id="Rf7d4e474d06c49f0" /><Relationship Type="http://schemas.openxmlformats.org/officeDocument/2006/relationships/slide" Target="/ppt/slides/slide3.xml" Id="R5dee239a327d4657" /><Relationship Type="http://schemas.openxmlformats.org/officeDocument/2006/relationships/slide" Target="/ppt/slides/slide4.xml" Id="R763add018b014177" /><Relationship Type="http://schemas.openxmlformats.org/officeDocument/2006/relationships/slide" Target="/ppt/slides/slide5.xml" Id="R7694956ef5864ad6" /><Relationship Type="http://schemas.openxmlformats.org/officeDocument/2006/relationships/slide" Target="/ppt/slides/slide6.xml" Id="R0eb3b7fcbc5044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23bdb9d2a248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0696b1b7c4144" /><Relationship Type="http://schemas.openxmlformats.org/officeDocument/2006/relationships/theme" Target="/ppt/slideMasters/theme/theme1.xml" Id="R67f174a5dc53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c0696b1b7c41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476ec324e346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c6f41ef71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6127b34e142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3319726f949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07589606b94c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fabebb67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ASADO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ASADO AS ble etablert [år] og holder til i Svelvik.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CUARTITO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3060 Svelvik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935 271 533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ASADO AS</a:t>
            </a:r>
          </a:p>
        </p:txBody>
      </p:sp>
    </p:spTree>
  </p:cSld>
  <p:clrMapOvr>
    <a:masterClrMapping xmlns:a="http://schemas.openxmlformats.org/drawingml/2006/main"/>
  </p:clrMapOvr>
</p:sld>
</file>