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d4f878187c46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55925016764760"/>
  </p:sldMasterIdLst>
  <p:sldIdLst>
    <p:sldId xmlns:r="http://schemas.openxmlformats.org/officeDocument/2006/relationships" id="256" r:id="R28e6da611f654209"/>
    <p:sldId xmlns:r="http://schemas.openxmlformats.org/officeDocument/2006/relationships" id="257" r:id="R43f63245cf444d1f"/>
    <p:sldId xmlns:r="http://schemas.openxmlformats.org/officeDocument/2006/relationships" id="258" r:id="R25a5c14f7b0a470d"/>
    <p:sldId xmlns:r="http://schemas.openxmlformats.org/officeDocument/2006/relationships" id="259" r:id="R4343913c16c54173"/>
    <p:sldId xmlns:r="http://schemas.openxmlformats.org/officeDocument/2006/relationships" id="260" r:id="Rdad6b12930084c4d"/>
    <p:sldId xmlns:r="http://schemas.openxmlformats.org/officeDocument/2006/relationships" id="261" r:id="Ra0b1ad4a92764c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55925016764760" /><Relationship Type="http://schemas.openxmlformats.org/officeDocument/2006/relationships/slide" Target="/ppt/slides/slide1.xml" Id="R28e6da611f654209" /><Relationship Type="http://schemas.openxmlformats.org/officeDocument/2006/relationships/slide" Target="/ppt/slides/slide2.xml" Id="R43f63245cf444d1f" /><Relationship Type="http://schemas.openxmlformats.org/officeDocument/2006/relationships/slide" Target="/ppt/slides/slide3.xml" Id="R25a5c14f7b0a470d" /><Relationship Type="http://schemas.openxmlformats.org/officeDocument/2006/relationships/slide" Target="/ppt/slides/slide4.xml" Id="R4343913c16c54173" /><Relationship Type="http://schemas.openxmlformats.org/officeDocument/2006/relationships/slide" Target="/ppt/slides/slide5.xml" Id="Rdad6b12930084c4d" /><Relationship Type="http://schemas.openxmlformats.org/officeDocument/2006/relationships/slide" Target="/ppt/slides/slide6.xml" Id="Ra0b1ad4a92764c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9df69eecd148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2b0e8cabf4fb8" /><Relationship Type="http://schemas.openxmlformats.org/officeDocument/2006/relationships/theme" Target="/ppt/slideMasters/theme/theme1.xml" Id="Rf8c78b247ffd40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12b0e8cabf4f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eb4d789f945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547eb9be741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dba6fc46347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a216834714f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63c47080742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c75b3b81047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FURUNÅLA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FURUNÅLA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FURUNÅLA BYGG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FURUNÅLA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FURUNÅLA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FURUNÅLA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1 228 058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−132 146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−153 050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FURUNÅLA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Evenrødveien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1615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935 293 650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FURUNÅLA BYGG AS</a:t>
            </a:r>
          </a:p>
        </p:txBody>
      </p:sp>
    </p:spTree>
  </p:cSld>
  <p:clrMapOvr>
    <a:masterClrMapping xmlns:a="http://schemas.openxmlformats.org/drawingml/2006/main"/>
  </p:clrMapOvr>
</p:sld>
</file>