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959889ff3e42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4df7250970491c"/>
  </p:sldMasterIdLst>
  <p:sldIdLst>
    <p:sldId xmlns:r="http://schemas.openxmlformats.org/officeDocument/2006/relationships" id="256" r:id="R1fb0949f42fc4c0d"/>
    <p:sldId xmlns:r="http://schemas.openxmlformats.org/officeDocument/2006/relationships" id="257" r:id="R53a889845a1b4822"/>
    <p:sldId xmlns:r="http://schemas.openxmlformats.org/officeDocument/2006/relationships" id="258" r:id="Rac5e279dd5f840a4"/>
    <p:sldId xmlns:r="http://schemas.openxmlformats.org/officeDocument/2006/relationships" id="259" r:id="R9f787dfe92c94716"/>
    <p:sldId xmlns:r="http://schemas.openxmlformats.org/officeDocument/2006/relationships" id="260" r:id="Rcee78a3b01304c01"/>
    <p:sldId xmlns:r="http://schemas.openxmlformats.org/officeDocument/2006/relationships" id="261" r:id="R943dc19d4b384227"/>
    <p:sldId xmlns:r="http://schemas.openxmlformats.org/officeDocument/2006/relationships" id="262" r:id="R3551ab5f2d9240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df7250970491c" /><Relationship Type="http://schemas.openxmlformats.org/officeDocument/2006/relationships/slide" Target="/ppt/slides/slide1.xml" Id="R1fb0949f42fc4c0d" /><Relationship Type="http://schemas.openxmlformats.org/officeDocument/2006/relationships/slide" Target="/ppt/slides/slide2.xml" Id="R53a889845a1b4822" /><Relationship Type="http://schemas.openxmlformats.org/officeDocument/2006/relationships/slide" Target="/ppt/slides/slide3.xml" Id="Rac5e279dd5f840a4" /><Relationship Type="http://schemas.openxmlformats.org/officeDocument/2006/relationships/slide" Target="/ppt/slides/slide4.xml" Id="R9f787dfe92c94716" /><Relationship Type="http://schemas.openxmlformats.org/officeDocument/2006/relationships/slide" Target="/ppt/slides/slide5.xml" Id="Rcee78a3b01304c01" /><Relationship Type="http://schemas.openxmlformats.org/officeDocument/2006/relationships/slide" Target="/ppt/slides/slide6.xml" Id="R943dc19d4b384227" /><Relationship Type="http://schemas.openxmlformats.org/officeDocument/2006/relationships/slide" Target="/ppt/slides/slide7.xml" Id="R3551ab5f2d9240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7ef38322040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1e06b0e614a16" /><Relationship Type="http://schemas.openxmlformats.org/officeDocument/2006/relationships/theme" Target="/ppt/slideMasters/theme/theme1.xml" Id="R80319ede239c4c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b1e06b0e614a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c2327484f42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1996ef68049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842d30f3845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d6062202646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d733cd33b4e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42be9a60245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09f4af1c747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PARTNERCO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PARTNERCO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PARTNERCO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PARTNERCO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PARTNERCO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PARTNERCO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15 187 856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15 187 856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PARTNERCO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KLAR TOPCO AS  –  35,2 %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BABYBELLY AS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BEIC INVEST AS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BRÅTAN INVEST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HVIBRA HOLDING AS  –  8,8 %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PARTNERCO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Vaak AS, 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935 301 939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PARTNERCO AS</a:t>
            </a:r>
          </a:p>
        </p:txBody>
      </p:sp>
    </p:spTree>
  </p:cSld>
  <p:clrMapOvr>
    <a:masterClrMapping xmlns:a="http://schemas.openxmlformats.org/drawingml/2006/main"/>
  </p:clrMapOvr>
</p:sld>
</file>