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23ed46127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769507f004903"/>
  </p:sldMasterIdLst>
  <p:sldIdLst>
    <p:sldId xmlns:r="http://schemas.openxmlformats.org/officeDocument/2006/relationships" id="256" r:id="R5b4c0df6d9d34479"/>
    <p:sldId xmlns:r="http://schemas.openxmlformats.org/officeDocument/2006/relationships" id="257" r:id="R48ade48f65ab473a"/>
    <p:sldId xmlns:r="http://schemas.openxmlformats.org/officeDocument/2006/relationships" id="258" r:id="Rb8a03365e71142e0"/>
    <p:sldId xmlns:r="http://schemas.openxmlformats.org/officeDocument/2006/relationships" id="259" r:id="R1ac9d10f47be4b4a"/>
    <p:sldId xmlns:r="http://schemas.openxmlformats.org/officeDocument/2006/relationships" id="260" r:id="R8ffef7cadd374b3e"/>
    <p:sldId xmlns:r="http://schemas.openxmlformats.org/officeDocument/2006/relationships" id="261" r:id="Rebcaedea15c24919"/>
    <p:sldId xmlns:r="http://schemas.openxmlformats.org/officeDocument/2006/relationships" id="262" r:id="Ra86067e97445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769507f004903" /><Relationship Type="http://schemas.openxmlformats.org/officeDocument/2006/relationships/slide" Target="/ppt/slides/slide1.xml" Id="R5b4c0df6d9d34479" /><Relationship Type="http://schemas.openxmlformats.org/officeDocument/2006/relationships/slide" Target="/ppt/slides/slide2.xml" Id="R48ade48f65ab473a" /><Relationship Type="http://schemas.openxmlformats.org/officeDocument/2006/relationships/slide" Target="/ppt/slides/slide3.xml" Id="Rb8a03365e71142e0" /><Relationship Type="http://schemas.openxmlformats.org/officeDocument/2006/relationships/slide" Target="/ppt/slides/slide4.xml" Id="R1ac9d10f47be4b4a" /><Relationship Type="http://schemas.openxmlformats.org/officeDocument/2006/relationships/slide" Target="/ppt/slides/slide5.xml" Id="R8ffef7cadd374b3e" /><Relationship Type="http://schemas.openxmlformats.org/officeDocument/2006/relationships/slide" Target="/ppt/slides/slide6.xml" Id="Rebcaedea15c24919" /><Relationship Type="http://schemas.openxmlformats.org/officeDocument/2006/relationships/slide" Target="/ppt/slides/slide7.xml" Id="Ra86067e97445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17019de80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6c38bb5b14fd0" /><Relationship Type="http://schemas.openxmlformats.org/officeDocument/2006/relationships/theme" Target="/ppt/slideMasters/theme/theme1.xml" Id="R11dbe2f57bd4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6c38bb5b1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6d831ff4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c59d50230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7ba055116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a014dbda2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b7a317594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609fe920f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ac3bb6c89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6 267 297 000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6 267 299 000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STØLE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AS</a:t>
            </a:r>
          </a:p>
        </p:txBody>
      </p:sp>
    </p:spTree>
  </p:cSld>
  <p:clrMapOvr>
    <a:masterClrMapping xmlns:a="http://schemas.openxmlformats.org/drawingml/2006/main"/>
  </p:clrMapOvr>
</p:sld>
</file>