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ba50ecfbf94e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6733b0192d4beb"/>
  </p:sldMasterIdLst>
  <p:sldIdLst>
    <p:sldId xmlns:r="http://schemas.openxmlformats.org/officeDocument/2006/relationships" id="256" r:id="Rb9baa7f88ebb469c"/>
    <p:sldId xmlns:r="http://schemas.openxmlformats.org/officeDocument/2006/relationships" id="257" r:id="R127535189e634bd5"/>
    <p:sldId xmlns:r="http://schemas.openxmlformats.org/officeDocument/2006/relationships" id="258" r:id="R3b51e98ecd1c4602"/>
    <p:sldId xmlns:r="http://schemas.openxmlformats.org/officeDocument/2006/relationships" id="259" r:id="R31b7cb907a854195"/>
    <p:sldId xmlns:r="http://schemas.openxmlformats.org/officeDocument/2006/relationships" id="260" r:id="R3f763c4b84a14f3b"/>
    <p:sldId xmlns:r="http://schemas.openxmlformats.org/officeDocument/2006/relationships" id="261" r:id="R5d8bf9960b4b419c"/>
    <p:sldId xmlns:r="http://schemas.openxmlformats.org/officeDocument/2006/relationships" id="262" r:id="Rb15a1efe296c46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6733b0192d4beb" /><Relationship Type="http://schemas.openxmlformats.org/officeDocument/2006/relationships/slide" Target="/ppt/slides/slide1.xml" Id="Rb9baa7f88ebb469c" /><Relationship Type="http://schemas.openxmlformats.org/officeDocument/2006/relationships/slide" Target="/ppt/slides/slide2.xml" Id="R127535189e634bd5" /><Relationship Type="http://schemas.openxmlformats.org/officeDocument/2006/relationships/slide" Target="/ppt/slides/slide3.xml" Id="R3b51e98ecd1c4602" /><Relationship Type="http://schemas.openxmlformats.org/officeDocument/2006/relationships/slide" Target="/ppt/slides/slide4.xml" Id="R31b7cb907a854195" /><Relationship Type="http://schemas.openxmlformats.org/officeDocument/2006/relationships/slide" Target="/ppt/slides/slide5.xml" Id="R3f763c4b84a14f3b" /><Relationship Type="http://schemas.openxmlformats.org/officeDocument/2006/relationships/slide" Target="/ppt/slides/slide6.xml" Id="R5d8bf9960b4b419c" /><Relationship Type="http://schemas.openxmlformats.org/officeDocument/2006/relationships/slide" Target="/ppt/slides/slide7.xml" Id="Rb15a1efe296c46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b5096252474d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a958adc444a85" /><Relationship Type="http://schemas.openxmlformats.org/officeDocument/2006/relationships/theme" Target="/ppt/slideMasters/theme/theme1.xml" Id="Rcbb10116860f42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2a958adc444a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4cd9f084054d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c0e45dc55d43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2843ba0604f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d16be97ef4d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f341fe83df4b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235bfd1bbd4d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cfa030c8840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LILON HOLDING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22 829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22 977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 LONGVA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Innlaget B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3220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935 302 870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LILON HOLDING AS</a:t>
            </a:r>
          </a:p>
        </p:txBody>
      </p:sp>
    </p:spTree>
  </p:cSld>
  <p:clrMapOvr>
    <a:masterClrMapping xmlns:a="http://schemas.openxmlformats.org/drawingml/2006/main"/>
  </p:clrMapOvr>
</p:sld>
</file>