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4dd6330cf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fe6cdb892f4a7d"/>
  </p:sldMasterIdLst>
  <p:sldIdLst>
    <p:sldId xmlns:r="http://schemas.openxmlformats.org/officeDocument/2006/relationships" id="256" r:id="R1cf1ead0ea4b484a"/>
    <p:sldId xmlns:r="http://schemas.openxmlformats.org/officeDocument/2006/relationships" id="257" r:id="Rfffac86dfe01460e"/>
    <p:sldId xmlns:r="http://schemas.openxmlformats.org/officeDocument/2006/relationships" id="258" r:id="Ra9b3b30e1a5d4693"/>
    <p:sldId xmlns:r="http://schemas.openxmlformats.org/officeDocument/2006/relationships" id="259" r:id="R2153c43babaa49aa"/>
    <p:sldId xmlns:r="http://schemas.openxmlformats.org/officeDocument/2006/relationships" id="260" r:id="Rba7f1a08f5fc42f2"/>
    <p:sldId xmlns:r="http://schemas.openxmlformats.org/officeDocument/2006/relationships" id="261" r:id="R8f02829715c3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e6cdb892f4a7d" /><Relationship Type="http://schemas.openxmlformats.org/officeDocument/2006/relationships/slide" Target="/ppt/slides/slide1.xml" Id="R1cf1ead0ea4b484a" /><Relationship Type="http://schemas.openxmlformats.org/officeDocument/2006/relationships/slide" Target="/ppt/slides/slide2.xml" Id="Rfffac86dfe01460e" /><Relationship Type="http://schemas.openxmlformats.org/officeDocument/2006/relationships/slide" Target="/ppt/slides/slide3.xml" Id="Ra9b3b30e1a5d4693" /><Relationship Type="http://schemas.openxmlformats.org/officeDocument/2006/relationships/slide" Target="/ppt/slides/slide4.xml" Id="R2153c43babaa49aa" /><Relationship Type="http://schemas.openxmlformats.org/officeDocument/2006/relationships/slide" Target="/ppt/slides/slide5.xml" Id="Rba7f1a08f5fc42f2" /><Relationship Type="http://schemas.openxmlformats.org/officeDocument/2006/relationships/slide" Target="/ppt/slides/slide6.xml" Id="R8f02829715c3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3500913d6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5c0827354bab" /><Relationship Type="http://schemas.openxmlformats.org/officeDocument/2006/relationships/theme" Target="/ppt/slideMasters/theme/theme1.xml" Id="R2feebde8b9e14e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85c082735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1d8b561a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58dec066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b5cf3827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f1f57721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5e8676db94e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df0f426eb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ARTIA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935 328 845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ARTIA REGNSKAP AS</a:t>
            </a:r>
          </a:p>
        </p:txBody>
      </p:sp>
    </p:spTree>
  </p:cSld>
  <p:clrMapOvr>
    <a:masterClrMapping xmlns:a="http://schemas.openxmlformats.org/drawingml/2006/main"/>
  </p:clrMapOvr>
</p:sld>
</file>