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8257c40385a04894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3bf2023cb3834a36"/>
  </p:sldMasterIdLst>
  <p:sldIdLst>
    <p:sldId xmlns:r="http://schemas.openxmlformats.org/officeDocument/2006/relationships" id="256" r:id="Re6eb36f0f5eb4662"/>
    <p:sldId xmlns:r="http://schemas.openxmlformats.org/officeDocument/2006/relationships" id="257" r:id="Ra7545251d77e4acc"/>
    <p:sldId xmlns:r="http://schemas.openxmlformats.org/officeDocument/2006/relationships" id="258" r:id="Rf9fe97ccc9944b90"/>
    <p:sldId xmlns:r="http://schemas.openxmlformats.org/officeDocument/2006/relationships" id="259" r:id="R33794fa77d2d4a3c"/>
    <p:sldId xmlns:r="http://schemas.openxmlformats.org/officeDocument/2006/relationships" id="260" r:id="R4b0a2ebc64c443bc"/>
    <p:sldId xmlns:r="http://schemas.openxmlformats.org/officeDocument/2006/relationships" id="261" r:id="R57b5cf4747194fa6"/>
    <p:sldId xmlns:r="http://schemas.openxmlformats.org/officeDocument/2006/relationships" id="262" r:id="Re85f18ac72e24c55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3bf2023cb3834a36" /><Relationship Type="http://schemas.openxmlformats.org/officeDocument/2006/relationships/slide" Target="/ppt/slides/slide1.xml" Id="Re6eb36f0f5eb4662" /><Relationship Type="http://schemas.openxmlformats.org/officeDocument/2006/relationships/slide" Target="/ppt/slides/slide2.xml" Id="Ra7545251d77e4acc" /><Relationship Type="http://schemas.openxmlformats.org/officeDocument/2006/relationships/slide" Target="/ppt/slides/slide3.xml" Id="Rf9fe97ccc9944b90" /><Relationship Type="http://schemas.openxmlformats.org/officeDocument/2006/relationships/slide" Target="/ppt/slides/slide4.xml" Id="R33794fa77d2d4a3c" /><Relationship Type="http://schemas.openxmlformats.org/officeDocument/2006/relationships/slide" Target="/ppt/slides/slide5.xml" Id="R4b0a2ebc64c443bc" /><Relationship Type="http://schemas.openxmlformats.org/officeDocument/2006/relationships/slide" Target="/ppt/slides/slide6.xml" Id="R57b5cf4747194fa6" /><Relationship Type="http://schemas.openxmlformats.org/officeDocument/2006/relationships/slide" Target="/ppt/slides/slide7.xml" Id="Re85f18ac72e24c55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d1b6158e2b444b11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82c4aa0bd134147" /><Relationship Type="http://schemas.openxmlformats.org/officeDocument/2006/relationships/theme" Target="/ppt/slideMasters/theme/theme1.xml" Id="R6139a1eb480b44bc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882c4aa0bd134147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1fefcfd734541db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7dd37a8177b4a62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0a5a0ef5dc249fc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3c535e7d7ec42b4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5c6ce205f874b34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94060d873674fec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15a437735ab4803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WEST COAST INVEST SPECIAL PURPOSE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WEST COAST INVEST SPECIAL PURPOSE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WEST COAST INVEST SPECIAL PURPOSE AS ble etablert [år] og holder til i Kokstad.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WEST COAST INVEST SPECIAL PURPOSE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WEST COAST INVEST SPECIAL PURPOSE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WEST COAST INVEST SPECIAL PURPOSE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4 656 130 004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4 656 130 004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WEST COAST INVEST SPECIAL PURPOSE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IWAN EIDE KNUDSEN  –  49,9 %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TOM EIDE-KNUDSEN  –  49,9 %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REIDUNN HELGA KNUDSEN  –  0,2 %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WEST COAST INVEST SPECIAL PURPOSE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Kokstadflaten 30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5257 Kokstad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935 329 264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WEST COAST INVEST SPECIAL PURPOSE AS</a:t>
            </a:r>
          </a:p>
        </p:txBody>
      </p:sp>
    </p:spTree>
  </p:cSld>
  <p:clrMapOvr>
    <a:masterClrMapping xmlns:a="http://schemas.openxmlformats.org/drawingml/2006/main"/>
  </p:clrMapOvr>
</p:sld>
</file>