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ed9d780f1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a5d8a4841d4b6c"/>
  </p:sldMasterIdLst>
  <p:sldIdLst>
    <p:sldId xmlns:r="http://schemas.openxmlformats.org/officeDocument/2006/relationships" id="256" r:id="Rbd2453aa034643ec"/>
    <p:sldId xmlns:r="http://schemas.openxmlformats.org/officeDocument/2006/relationships" id="257" r:id="R14587f4b2caf4c94"/>
    <p:sldId xmlns:r="http://schemas.openxmlformats.org/officeDocument/2006/relationships" id="258" r:id="R212f5f8aa945444a"/>
    <p:sldId xmlns:r="http://schemas.openxmlformats.org/officeDocument/2006/relationships" id="259" r:id="R107df7e2c3f94789"/>
    <p:sldId xmlns:r="http://schemas.openxmlformats.org/officeDocument/2006/relationships" id="260" r:id="R46832e1147a94f51"/>
    <p:sldId xmlns:r="http://schemas.openxmlformats.org/officeDocument/2006/relationships" id="261" r:id="Reb6b2602ba284b8f"/>
    <p:sldId xmlns:r="http://schemas.openxmlformats.org/officeDocument/2006/relationships" id="262" r:id="R4de003ca24384a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5d8a4841d4b6c" /><Relationship Type="http://schemas.openxmlformats.org/officeDocument/2006/relationships/slide" Target="/ppt/slides/slide1.xml" Id="Rbd2453aa034643ec" /><Relationship Type="http://schemas.openxmlformats.org/officeDocument/2006/relationships/slide" Target="/ppt/slides/slide2.xml" Id="R14587f4b2caf4c94" /><Relationship Type="http://schemas.openxmlformats.org/officeDocument/2006/relationships/slide" Target="/ppt/slides/slide3.xml" Id="R212f5f8aa945444a" /><Relationship Type="http://schemas.openxmlformats.org/officeDocument/2006/relationships/slide" Target="/ppt/slides/slide4.xml" Id="R107df7e2c3f94789" /><Relationship Type="http://schemas.openxmlformats.org/officeDocument/2006/relationships/slide" Target="/ppt/slides/slide5.xml" Id="R46832e1147a94f51" /><Relationship Type="http://schemas.openxmlformats.org/officeDocument/2006/relationships/slide" Target="/ppt/slides/slide6.xml" Id="Reb6b2602ba284b8f" /><Relationship Type="http://schemas.openxmlformats.org/officeDocument/2006/relationships/slide" Target="/ppt/slides/slide7.xml" Id="R4de003ca24384a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3a88a9040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66ba36d8040d2" /><Relationship Type="http://schemas.openxmlformats.org/officeDocument/2006/relationships/theme" Target="/ppt/slideMasters/theme/theme1.xml" Id="R71ce902fa7964e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566ba36d80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0771f89aa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78f29bdb7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bb64a2b9a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678e886b3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f138eb232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2f26e4fd42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b97a2d1c2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IKOS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29 646 564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30 752 281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OVE SOLÅS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Langhelles vei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5148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55299620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935 331 390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