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db5e25296aa40d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65e5d2149fe4d5f"/>
  </p:sldMasterIdLst>
  <p:sldIdLst>
    <p:sldId xmlns:r="http://schemas.openxmlformats.org/officeDocument/2006/relationships" id="256" r:id="R0279c81b4c13450f"/>
    <p:sldId xmlns:r="http://schemas.openxmlformats.org/officeDocument/2006/relationships" id="257" r:id="R1e89ada9c19149ba"/>
    <p:sldId xmlns:r="http://schemas.openxmlformats.org/officeDocument/2006/relationships" id="258" r:id="R562121fe278c44e2"/>
    <p:sldId xmlns:r="http://schemas.openxmlformats.org/officeDocument/2006/relationships" id="259" r:id="Rc6ffdf1c2d8349aa"/>
    <p:sldId xmlns:r="http://schemas.openxmlformats.org/officeDocument/2006/relationships" id="260" r:id="Rce41140f6bee489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5e5d2149fe4d5f" /><Relationship Type="http://schemas.openxmlformats.org/officeDocument/2006/relationships/slide" Target="/ppt/slides/slide1.xml" Id="R0279c81b4c13450f" /><Relationship Type="http://schemas.openxmlformats.org/officeDocument/2006/relationships/slide" Target="/ppt/slides/slide2.xml" Id="R1e89ada9c19149ba" /><Relationship Type="http://schemas.openxmlformats.org/officeDocument/2006/relationships/slide" Target="/ppt/slides/slide3.xml" Id="R562121fe278c44e2" /><Relationship Type="http://schemas.openxmlformats.org/officeDocument/2006/relationships/slide" Target="/ppt/slides/slide4.xml" Id="Rc6ffdf1c2d8349aa" /><Relationship Type="http://schemas.openxmlformats.org/officeDocument/2006/relationships/slide" Target="/ppt/slides/slide5.xml" Id="Rce41140f6bee489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c475930aac413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e94a9d58de428d" /><Relationship Type="http://schemas.openxmlformats.org/officeDocument/2006/relationships/theme" Target="/ppt/slideMasters/theme/theme1.xml" Id="Rb8ba848c89c9400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ce94a9d58de428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09947b583b42d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35a8e9e703412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df061bb79443f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3530744921406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4eb423daad49c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NOBERG ENTREPRENØR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NOBERG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NOBERG ENTREPRENØR AS ble etablert [år] og holder til i Jessheim.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NOBERG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NOBERG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NOBERG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Algarheimsveg 113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2052 Jessheim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935 338 077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NOBERG ENTREPRENØR AS</a:t>
            </a:r>
          </a:p>
        </p:txBody>
      </p:sp>
    </p:spTree>
  </p:cSld>
  <p:clrMapOvr>
    <a:masterClrMapping xmlns:a="http://schemas.openxmlformats.org/drawingml/2006/main"/>
  </p:clrMapOvr>
</p:sld>
</file>