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7c19f3f78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687f7ac094b09"/>
  </p:sldMasterIdLst>
  <p:sldIdLst>
    <p:sldId xmlns:r="http://schemas.openxmlformats.org/officeDocument/2006/relationships" id="256" r:id="R1ca8c4c96e4e4c47"/>
    <p:sldId xmlns:r="http://schemas.openxmlformats.org/officeDocument/2006/relationships" id="257" r:id="Rf6fe65de90154107"/>
    <p:sldId xmlns:r="http://schemas.openxmlformats.org/officeDocument/2006/relationships" id="258" r:id="Rb630e51c6687422e"/>
    <p:sldId xmlns:r="http://schemas.openxmlformats.org/officeDocument/2006/relationships" id="259" r:id="Rfed7953dbeec4ee9"/>
    <p:sldId xmlns:r="http://schemas.openxmlformats.org/officeDocument/2006/relationships" id="260" r:id="R66e507b7f9fa4d1e"/>
    <p:sldId xmlns:r="http://schemas.openxmlformats.org/officeDocument/2006/relationships" id="261" r:id="R6bc9435442184635"/>
    <p:sldId xmlns:r="http://schemas.openxmlformats.org/officeDocument/2006/relationships" id="262" r:id="R852b6994fd3e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687f7ac094b09" /><Relationship Type="http://schemas.openxmlformats.org/officeDocument/2006/relationships/slide" Target="/ppt/slides/slide1.xml" Id="R1ca8c4c96e4e4c47" /><Relationship Type="http://schemas.openxmlformats.org/officeDocument/2006/relationships/slide" Target="/ppt/slides/slide2.xml" Id="Rf6fe65de90154107" /><Relationship Type="http://schemas.openxmlformats.org/officeDocument/2006/relationships/slide" Target="/ppt/slides/slide3.xml" Id="Rb630e51c6687422e" /><Relationship Type="http://schemas.openxmlformats.org/officeDocument/2006/relationships/slide" Target="/ppt/slides/slide4.xml" Id="Rfed7953dbeec4ee9" /><Relationship Type="http://schemas.openxmlformats.org/officeDocument/2006/relationships/slide" Target="/ppt/slides/slide5.xml" Id="R66e507b7f9fa4d1e" /><Relationship Type="http://schemas.openxmlformats.org/officeDocument/2006/relationships/slide" Target="/ppt/slides/slide6.xml" Id="R6bc9435442184635" /><Relationship Type="http://schemas.openxmlformats.org/officeDocument/2006/relationships/slide" Target="/ppt/slides/slide7.xml" Id="R852b6994fd3e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f6ab8d520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508835fd4164" /><Relationship Type="http://schemas.openxmlformats.org/officeDocument/2006/relationships/theme" Target="/ppt/slideMasters/theme/theme1.xml" Id="R3ff0af93a633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a508835fd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5a9485ee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144a0ad0d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e51546e8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a7383004d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f9c8419e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5a538ff94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89963fd7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LINDÅS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LINDÅS RØR &amp; SANITÆR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27 276 301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7 230 429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NOSA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NÆVDAL SVEIN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LINDÅS RØR &amp; SANITÆR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Burkhovdane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firmapost@lindas-ror.no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935 347 920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RØR &amp; SANITÆR AS</a:t>
            </a:r>
          </a:p>
        </p:txBody>
      </p:sp>
    </p:spTree>
  </p:cSld>
  <p:clrMapOvr>
    <a:masterClrMapping xmlns:a="http://schemas.openxmlformats.org/drawingml/2006/main"/>
  </p:clrMapOvr>
</p:sld>
</file>