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10b2a59fe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165eb3ae949db"/>
  </p:sldMasterIdLst>
  <p:sldIdLst>
    <p:sldId xmlns:r="http://schemas.openxmlformats.org/officeDocument/2006/relationships" id="256" r:id="R5c253c02a5c24e70"/>
    <p:sldId xmlns:r="http://schemas.openxmlformats.org/officeDocument/2006/relationships" id="257" r:id="Rdaf62817e99b44cd"/>
    <p:sldId xmlns:r="http://schemas.openxmlformats.org/officeDocument/2006/relationships" id="258" r:id="R83766d93a86e4764"/>
    <p:sldId xmlns:r="http://schemas.openxmlformats.org/officeDocument/2006/relationships" id="259" r:id="Rcd53d5c2b2e3448b"/>
    <p:sldId xmlns:r="http://schemas.openxmlformats.org/officeDocument/2006/relationships" id="260" r:id="R4c2cad4c8206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165eb3ae949db" /><Relationship Type="http://schemas.openxmlformats.org/officeDocument/2006/relationships/slide" Target="/ppt/slides/slide1.xml" Id="R5c253c02a5c24e70" /><Relationship Type="http://schemas.openxmlformats.org/officeDocument/2006/relationships/slide" Target="/ppt/slides/slide2.xml" Id="Rdaf62817e99b44cd" /><Relationship Type="http://schemas.openxmlformats.org/officeDocument/2006/relationships/slide" Target="/ppt/slides/slide3.xml" Id="R83766d93a86e4764" /><Relationship Type="http://schemas.openxmlformats.org/officeDocument/2006/relationships/slide" Target="/ppt/slides/slide4.xml" Id="Rcd53d5c2b2e3448b" /><Relationship Type="http://schemas.openxmlformats.org/officeDocument/2006/relationships/slide" Target="/ppt/slides/slide5.xml" Id="R4c2cad4c8206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2ebc05b00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276aea5c47c5" /><Relationship Type="http://schemas.openxmlformats.org/officeDocument/2006/relationships/theme" Target="/ppt/slideMasters/theme/theme1.xml" Id="Reb04404449fb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2276aea5c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c1a82045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332f87af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bf10bfd16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4cf003c0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359248de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 MARKET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 MARKET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935 351 413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