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33d435ebd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8c144d9584595"/>
  </p:sldMasterIdLst>
  <p:sldIdLst>
    <p:sldId xmlns:r="http://schemas.openxmlformats.org/officeDocument/2006/relationships" id="256" r:id="R6f21a2b8140b4e40"/>
    <p:sldId xmlns:r="http://schemas.openxmlformats.org/officeDocument/2006/relationships" id="257" r:id="Re2d68f4d82cf4b24"/>
    <p:sldId xmlns:r="http://schemas.openxmlformats.org/officeDocument/2006/relationships" id="258" r:id="Rc8d8dfd708784341"/>
    <p:sldId xmlns:r="http://schemas.openxmlformats.org/officeDocument/2006/relationships" id="259" r:id="Ra870706f03234ed8"/>
    <p:sldId xmlns:r="http://schemas.openxmlformats.org/officeDocument/2006/relationships" id="260" r:id="Re7a3135741b44040"/>
    <p:sldId xmlns:r="http://schemas.openxmlformats.org/officeDocument/2006/relationships" id="261" r:id="R3e44f0683239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8c144d9584595" /><Relationship Type="http://schemas.openxmlformats.org/officeDocument/2006/relationships/slide" Target="/ppt/slides/slide1.xml" Id="R6f21a2b8140b4e40" /><Relationship Type="http://schemas.openxmlformats.org/officeDocument/2006/relationships/slide" Target="/ppt/slides/slide2.xml" Id="Re2d68f4d82cf4b24" /><Relationship Type="http://schemas.openxmlformats.org/officeDocument/2006/relationships/slide" Target="/ppt/slides/slide3.xml" Id="Rc8d8dfd708784341" /><Relationship Type="http://schemas.openxmlformats.org/officeDocument/2006/relationships/slide" Target="/ppt/slides/slide4.xml" Id="Ra870706f03234ed8" /><Relationship Type="http://schemas.openxmlformats.org/officeDocument/2006/relationships/slide" Target="/ppt/slides/slide5.xml" Id="Re7a3135741b44040" /><Relationship Type="http://schemas.openxmlformats.org/officeDocument/2006/relationships/slide" Target="/ppt/slides/slide6.xml" Id="R3e44f0683239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ede6102b9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403a2d314ab2" /><Relationship Type="http://schemas.openxmlformats.org/officeDocument/2006/relationships/theme" Target="/ppt/slideMasters/theme/theme1.xml" Id="R2496739b2375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6403a2d31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5d7b733eb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f69822f3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fbef6e37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51d935ab2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87bf1a14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cefe9a2ba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 JOHANSEN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JOHANSEN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 JOHANSEN DRIFT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JOHANSEN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JOHANSEN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JOHANSEN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2 741 995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JOHANSEN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Russeluftveien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935 353 483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JOHANSEN DRIFT AS</a:t>
            </a:r>
          </a:p>
        </p:txBody>
      </p:sp>
    </p:spTree>
  </p:cSld>
  <p:clrMapOvr>
    <a:masterClrMapping xmlns:a="http://schemas.openxmlformats.org/drawingml/2006/main"/>
  </p:clrMapOvr>
</p:sld>
</file>