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b65baf2b2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d7ee91d6f4904"/>
  </p:sldMasterIdLst>
  <p:sldIdLst>
    <p:sldId xmlns:r="http://schemas.openxmlformats.org/officeDocument/2006/relationships" id="256" r:id="Rcef40036616741d2"/>
    <p:sldId xmlns:r="http://schemas.openxmlformats.org/officeDocument/2006/relationships" id="257" r:id="Re51ec17697824f6e"/>
    <p:sldId xmlns:r="http://schemas.openxmlformats.org/officeDocument/2006/relationships" id="258" r:id="R3317f50f1e3f4189"/>
    <p:sldId xmlns:r="http://schemas.openxmlformats.org/officeDocument/2006/relationships" id="259" r:id="R4620286447f64942"/>
    <p:sldId xmlns:r="http://schemas.openxmlformats.org/officeDocument/2006/relationships" id="260" r:id="Rdeca32f739a84c91"/>
    <p:sldId xmlns:r="http://schemas.openxmlformats.org/officeDocument/2006/relationships" id="261" r:id="Rc4b76dac2e24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d7ee91d6f4904" /><Relationship Type="http://schemas.openxmlformats.org/officeDocument/2006/relationships/slide" Target="/ppt/slides/slide1.xml" Id="Rcef40036616741d2" /><Relationship Type="http://schemas.openxmlformats.org/officeDocument/2006/relationships/slide" Target="/ppt/slides/slide2.xml" Id="Re51ec17697824f6e" /><Relationship Type="http://schemas.openxmlformats.org/officeDocument/2006/relationships/slide" Target="/ppt/slides/slide3.xml" Id="R3317f50f1e3f4189" /><Relationship Type="http://schemas.openxmlformats.org/officeDocument/2006/relationships/slide" Target="/ppt/slides/slide4.xml" Id="R4620286447f64942" /><Relationship Type="http://schemas.openxmlformats.org/officeDocument/2006/relationships/slide" Target="/ppt/slides/slide5.xml" Id="Rdeca32f739a84c91" /><Relationship Type="http://schemas.openxmlformats.org/officeDocument/2006/relationships/slide" Target="/ppt/slides/slide6.xml" Id="Rc4b76dac2e24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d2dbc505d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3c73758a147cf" /><Relationship Type="http://schemas.openxmlformats.org/officeDocument/2006/relationships/theme" Target="/ppt/slideMasters/theme/theme1.xml" Id="Rf80648fcc253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3c73758a1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7129d1cab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cf4a5f5c0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635091f8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06b7b6758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ae176cbe1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0a7c51be7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 LANDSKAP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1 977 385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954 617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Jernbanebrygga 12L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935 361 818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LANDSKAP AS</a:t>
            </a:r>
          </a:p>
        </p:txBody>
      </p:sp>
    </p:spTree>
  </p:cSld>
  <p:clrMapOvr>
    <a:masterClrMapping xmlns:a="http://schemas.openxmlformats.org/drawingml/2006/main"/>
  </p:clrMapOvr>
</p:sld>
</file>