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c6d1f5fee741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b4afcef8c64085"/>
  </p:sldMasterIdLst>
  <p:sldIdLst>
    <p:sldId xmlns:r="http://schemas.openxmlformats.org/officeDocument/2006/relationships" id="256" r:id="R32aaab3f67724fdb"/>
    <p:sldId xmlns:r="http://schemas.openxmlformats.org/officeDocument/2006/relationships" id="257" r:id="R4633eb20f77242f1"/>
    <p:sldId xmlns:r="http://schemas.openxmlformats.org/officeDocument/2006/relationships" id="258" r:id="R4799de2964964218"/>
    <p:sldId xmlns:r="http://schemas.openxmlformats.org/officeDocument/2006/relationships" id="259" r:id="R2e74dd10424a4c27"/>
    <p:sldId xmlns:r="http://schemas.openxmlformats.org/officeDocument/2006/relationships" id="260" r:id="Reea493a5825841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4afcef8c64085" /><Relationship Type="http://schemas.openxmlformats.org/officeDocument/2006/relationships/slide" Target="/ppt/slides/slide1.xml" Id="R32aaab3f67724fdb" /><Relationship Type="http://schemas.openxmlformats.org/officeDocument/2006/relationships/slide" Target="/ppt/slides/slide2.xml" Id="R4633eb20f77242f1" /><Relationship Type="http://schemas.openxmlformats.org/officeDocument/2006/relationships/slide" Target="/ppt/slides/slide3.xml" Id="R4799de2964964218" /><Relationship Type="http://schemas.openxmlformats.org/officeDocument/2006/relationships/slide" Target="/ppt/slides/slide4.xml" Id="R2e74dd10424a4c27" /><Relationship Type="http://schemas.openxmlformats.org/officeDocument/2006/relationships/slide" Target="/ppt/slides/slide5.xml" Id="Reea493a5825841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364f568ef49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90c4745074151" /><Relationship Type="http://schemas.openxmlformats.org/officeDocument/2006/relationships/theme" Target="/ppt/slideMasters/theme/theme1.xml" Id="Rd53743c4cf3145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e90c47450741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efe15d38a42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3cf78556d4b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7ebeb2e0342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89eb1cb4041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aff3366824d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ASKER OG BÆRUM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ASKER OG BÆRUM TINGRETT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Malmskriverveien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935 363 233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TINGRETT</a:t>
            </a:r>
          </a:p>
        </p:txBody>
      </p:sp>
    </p:spTree>
  </p:cSld>
  <p:clrMapOvr>
    <a:masterClrMapping xmlns:a="http://schemas.openxmlformats.org/drawingml/2006/main"/>
  </p:clrMapOvr>
</p:sld>
</file>