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739cf1739445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978ba03d8c4259"/>
  </p:sldMasterIdLst>
  <p:sldIdLst>
    <p:sldId xmlns:r="http://schemas.openxmlformats.org/officeDocument/2006/relationships" id="256" r:id="R9cb35da3b7cd4394"/>
    <p:sldId xmlns:r="http://schemas.openxmlformats.org/officeDocument/2006/relationships" id="257" r:id="R91dea87de3ac4fde"/>
    <p:sldId xmlns:r="http://schemas.openxmlformats.org/officeDocument/2006/relationships" id="258" r:id="R89523a4bf7f845d3"/>
    <p:sldId xmlns:r="http://schemas.openxmlformats.org/officeDocument/2006/relationships" id="259" r:id="R70603319179c4846"/>
    <p:sldId xmlns:r="http://schemas.openxmlformats.org/officeDocument/2006/relationships" id="260" r:id="R5a2125b0d00a42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978ba03d8c4259" /><Relationship Type="http://schemas.openxmlformats.org/officeDocument/2006/relationships/slide" Target="/ppt/slides/slide1.xml" Id="R9cb35da3b7cd4394" /><Relationship Type="http://schemas.openxmlformats.org/officeDocument/2006/relationships/slide" Target="/ppt/slides/slide2.xml" Id="R91dea87de3ac4fde" /><Relationship Type="http://schemas.openxmlformats.org/officeDocument/2006/relationships/slide" Target="/ppt/slides/slide3.xml" Id="R89523a4bf7f845d3" /><Relationship Type="http://schemas.openxmlformats.org/officeDocument/2006/relationships/slide" Target="/ppt/slides/slide4.xml" Id="R70603319179c4846" /><Relationship Type="http://schemas.openxmlformats.org/officeDocument/2006/relationships/slide" Target="/ppt/slides/slide5.xml" Id="R5a2125b0d00a42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1d36cbf98d4f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dd82e69e84883" /><Relationship Type="http://schemas.openxmlformats.org/officeDocument/2006/relationships/theme" Target="/ppt/slideMasters/theme/theme1.xml" Id="R3c3c8d5765484c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7dd82e69e848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1456798644e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0cfb841584a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c4fa0104841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a5d5c5fa944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5ed25c18349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BUSKERUD TINGRETT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BUSKERUD TINGRETT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Børresens alle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935 364 752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TINGRETT</a:t>
            </a:r>
          </a:p>
        </p:txBody>
      </p:sp>
    </p:spTree>
  </p:cSld>
  <p:clrMapOvr>
    <a:masterClrMapping xmlns:a="http://schemas.openxmlformats.org/drawingml/2006/main"/>
  </p:clrMapOvr>
</p:sld>
</file>