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ab5582b5e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34aefe8b54558"/>
  </p:sldMasterIdLst>
  <p:sldIdLst>
    <p:sldId xmlns:r="http://schemas.openxmlformats.org/officeDocument/2006/relationships" id="256" r:id="Rf7e83e65ac0e4502"/>
    <p:sldId xmlns:r="http://schemas.openxmlformats.org/officeDocument/2006/relationships" id="257" r:id="R9dae4a25974c4659"/>
    <p:sldId xmlns:r="http://schemas.openxmlformats.org/officeDocument/2006/relationships" id="258" r:id="R8a43fdc6919d4cb6"/>
    <p:sldId xmlns:r="http://schemas.openxmlformats.org/officeDocument/2006/relationships" id="259" r:id="R7340bbf0d36d43bd"/>
    <p:sldId xmlns:r="http://schemas.openxmlformats.org/officeDocument/2006/relationships" id="260" r:id="Reb51a7459a5a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34aefe8b54558" /><Relationship Type="http://schemas.openxmlformats.org/officeDocument/2006/relationships/slide" Target="/ppt/slides/slide1.xml" Id="Rf7e83e65ac0e4502" /><Relationship Type="http://schemas.openxmlformats.org/officeDocument/2006/relationships/slide" Target="/ppt/slides/slide2.xml" Id="R9dae4a25974c4659" /><Relationship Type="http://schemas.openxmlformats.org/officeDocument/2006/relationships/slide" Target="/ppt/slides/slide3.xml" Id="R8a43fdc6919d4cb6" /><Relationship Type="http://schemas.openxmlformats.org/officeDocument/2006/relationships/slide" Target="/ppt/slides/slide4.xml" Id="R7340bbf0d36d43bd" /><Relationship Type="http://schemas.openxmlformats.org/officeDocument/2006/relationships/slide" Target="/ppt/slides/slide5.xml" Id="Reb51a7459a5a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723ebd85c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36547ebc4b1d" /><Relationship Type="http://schemas.openxmlformats.org/officeDocument/2006/relationships/theme" Target="/ppt/slideMasters/theme/theme1.xml" Id="R0ed004c3e7eb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d36547ebc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78bdfb765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60411d39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cfb7e8457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fd50131a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dceb0793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HEDMARKEN OG ØSTERDAL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HEDMARKEN OG ØSTERDAL TINGRETT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HEDMARKEN OG ØSTERDAL TINGRETT</a:t>
            </a:r>
          </a:p>
        </p:txBody>
      </p:sp>
    </p:spTree>
  </p:cSld>
  <p:clrMapOvr>
    <a:masterClrMapping xmlns:a="http://schemas.openxmlformats.org/drawingml/2006/main"/>
  </p:clrMapOvr>
</p:sld>
</file>