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ce0fcc47a445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a6b9094e5a4dc5"/>
  </p:sldMasterIdLst>
  <p:sldIdLst>
    <p:sldId xmlns:r="http://schemas.openxmlformats.org/officeDocument/2006/relationships" id="256" r:id="Rd78ea07d3bef42a5"/>
    <p:sldId xmlns:r="http://schemas.openxmlformats.org/officeDocument/2006/relationships" id="257" r:id="Re259ba4801464d29"/>
    <p:sldId xmlns:r="http://schemas.openxmlformats.org/officeDocument/2006/relationships" id="258" r:id="Rd09bf42da3ba427a"/>
    <p:sldId xmlns:r="http://schemas.openxmlformats.org/officeDocument/2006/relationships" id="259" r:id="Re8fbb719297f46bd"/>
    <p:sldId xmlns:r="http://schemas.openxmlformats.org/officeDocument/2006/relationships" id="260" r:id="R6bbfacb63a5a41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a6b9094e5a4dc5" /><Relationship Type="http://schemas.openxmlformats.org/officeDocument/2006/relationships/slide" Target="/ppt/slides/slide1.xml" Id="Rd78ea07d3bef42a5" /><Relationship Type="http://schemas.openxmlformats.org/officeDocument/2006/relationships/slide" Target="/ppt/slides/slide2.xml" Id="Re259ba4801464d29" /><Relationship Type="http://schemas.openxmlformats.org/officeDocument/2006/relationships/slide" Target="/ppt/slides/slide3.xml" Id="Rd09bf42da3ba427a" /><Relationship Type="http://schemas.openxmlformats.org/officeDocument/2006/relationships/slide" Target="/ppt/slides/slide4.xml" Id="Re8fbb719297f46bd" /><Relationship Type="http://schemas.openxmlformats.org/officeDocument/2006/relationships/slide" Target="/ppt/slides/slide5.xml" Id="R6bbfacb63a5a41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5bdfb6070546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45ec3d4184fa9" /><Relationship Type="http://schemas.openxmlformats.org/officeDocument/2006/relationships/theme" Target="/ppt/slideMasters/theme/theme1.xml" Id="Rd08d436aa09c436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f45ec3d4184f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5bec6314441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c105aac1ae402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00b996ef834e3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bf8ad88534b2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592494ccc74a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HORDALAND TINGRETT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HORDALAND TINGRETT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Tårnplassen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5012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935 364 906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HORDALAND TINGRETT</a:t>
            </a:r>
          </a:p>
        </p:txBody>
      </p:sp>
    </p:spTree>
  </p:cSld>
  <p:clrMapOvr>
    <a:masterClrMapping xmlns:a="http://schemas.openxmlformats.org/drawingml/2006/main"/>
  </p:clrMapOvr>
</p:sld>
</file>