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c1d4cb592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f7d07427b4120"/>
  </p:sldMasterIdLst>
  <p:sldIdLst>
    <p:sldId xmlns:r="http://schemas.openxmlformats.org/officeDocument/2006/relationships" id="256" r:id="R7aef051dfee34c85"/>
    <p:sldId xmlns:r="http://schemas.openxmlformats.org/officeDocument/2006/relationships" id="257" r:id="R8c8086ebf73e4c7e"/>
    <p:sldId xmlns:r="http://schemas.openxmlformats.org/officeDocument/2006/relationships" id="258" r:id="Rca091125d4ed4561"/>
    <p:sldId xmlns:r="http://schemas.openxmlformats.org/officeDocument/2006/relationships" id="259" r:id="Rfdfbafd489314de5"/>
    <p:sldId xmlns:r="http://schemas.openxmlformats.org/officeDocument/2006/relationships" id="260" r:id="R3ac3c7b2327940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f7d07427b4120" /><Relationship Type="http://schemas.openxmlformats.org/officeDocument/2006/relationships/slide" Target="/ppt/slides/slide1.xml" Id="R7aef051dfee34c85" /><Relationship Type="http://schemas.openxmlformats.org/officeDocument/2006/relationships/slide" Target="/ppt/slides/slide2.xml" Id="R8c8086ebf73e4c7e" /><Relationship Type="http://schemas.openxmlformats.org/officeDocument/2006/relationships/slide" Target="/ppt/slides/slide3.xml" Id="Rca091125d4ed4561" /><Relationship Type="http://schemas.openxmlformats.org/officeDocument/2006/relationships/slide" Target="/ppt/slides/slide4.xml" Id="Rfdfbafd489314de5" /><Relationship Type="http://schemas.openxmlformats.org/officeDocument/2006/relationships/slide" Target="/ppt/slides/slide5.xml" Id="R3ac3c7b2327940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08af07dc9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65e092d2c4c1d" /><Relationship Type="http://schemas.openxmlformats.org/officeDocument/2006/relationships/theme" Target="/ppt/slideMasters/theme/theme1.xml" Id="Rf629eb668a0a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65e092d2c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b06e4296d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f045cf376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042b3dca2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3cfbb901a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ad548458f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OG HALLINGDAL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OG HALLINGDAL TINGRETT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Norderhovsgata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935 365 147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OG HALLINGDAL TINGRETT</a:t>
            </a:r>
          </a:p>
        </p:txBody>
      </p:sp>
    </p:spTree>
  </p:cSld>
  <p:clrMapOvr>
    <a:masterClrMapping xmlns:a="http://schemas.openxmlformats.org/drawingml/2006/main"/>
  </p:clrMapOvr>
</p:sld>
</file>