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c6762ab4d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0399bfc1745b2"/>
  </p:sldMasterIdLst>
  <p:sldIdLst>
    <p:sldId xmlns:r="http://schemas.openxmlformats.org/officeDocument/2006/relationships" id="256" r:id="R22234b8ca43043f6"/>
    <p:sldId xmlns:r="http://schemas.openxmlformats.org/officeDocument/2006/relationships" id="257" r:id="Rd14a198f20dd41e5"/>
    <p:sldId xmlns:r="http://schemas.openxmlformats.org/officeDocument/2006/relationships" id="258" r:id="R65a384b43aaa48cb"/>
    <p:sldId xmlns:r="http://schemas.openxmlformats.org/officeDocument/2006/relationships" id="259" r:id="Rdd631161c5224048"/>
    <p:sldId xmlns:r="http://schemas.openxmlformats.org/officeDocument/2006/relationships" id="260" r:id="R0385046b9976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0399bfc1745b2" /><Relationship Type="http://schemas.openxmlformats.org/officeDocument/2006/relationships/slide" Target="/ppt/slides/slide1.xml" Id="R22234b8ca43043f6" /><Relationship Type="http://schemas.openxmlformats.org/officeDocument/2006/relationships/slide" Target="/ppt/slides/slide2.xml" Id="Rd14a198f20dd41e5" /><Relationship Type="http://schemas.openxmlformats.org/officeDocument/2006/relationships/slide" Target="/ppt/slides/slide3.xml" Id="R65a384b43aaa48cb" /><Relationship Type="http://schemas.openxmlformats.org/officeDocument/2006/relationships/slide" Target="/ppt/slides/slide4.xml" Id="Rdd631161c5224048" /><Relationship Type="http://schemas.openxmlformats.org/officeDocument/2006/relationships/slide" Target="/ppt/slides/slide5.xml" Id="R0385046b9976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c31be31b1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8be2542044139" /><Relationship Type="http://schemas.openxmlformats.org/officeDocument/2006/relationships/theme" Target="/ppt/slideMasters/theme/theme1.xml" Id="Rd1902ef65397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8be254204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1da50dbb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f7c0e7ed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896747ab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f41ee67e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97641e2a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SUNNMØRE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SUNNMØRE TINGRETT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Strandgate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SUNNMØRE TINGRETT</a:t>
            </a:r>
          </a:p>
        </p:txBody>
      </p:sp>
    </p:spTree>
  </p:cSld>
  <p:clrMapOvr>
    <a:masterClrMapping xmlns:a="http://schemas.openxmlformats.org/drawingml/2006/main"/>
  </p:clrMapOvr>
</p:sld>
</file>