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7357e933f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af6978ada44bc"/>
  </p:sldMasterIdLst>
  <p:sldIdLst>
    <p:sldId xmlns:r="http://schemas.openxmlformats.org/officeDocument/2006/relationships" id="256" r:id="R1dcb3a24a24f4d7c"/>
    <p:sldId xmlns:r="http://schemas.openxmlformats.org/officeDocument/2006/relationships" id="257" r:id="R3c2531cc66f0448a"/>
    <p:sldId xmlns:r="http://schemas.openxmlformats.org/officeDocument/2006/relationships" id="258" r:id="R362db4d12045408a"/>
    <p:sldId xmlns:r="http://schemas.openxmlformats.org/officeDocument/2006/relationships" id="259" r:id="R3adc9c873ed34785"/>
    <p:sldId xmlns:r="http://schemas.openxmlformats.org/officeDocument/2006/relationships" id="260" r:id="Raf9be790a3c1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af6978ada44bc" /><Relationship Type="http://schemas.openxmlformats.org/officeDocument/2006/relationships/slide" Target="/ppt/slides/slide1.xml" Id="R1dcb3a24a24f4d7c" /><Relationship Type="http://schemas.openxmlformats.org/officeDocument/2006/relationships/slide" Target="/ppt/slides/slide2.xml" Id="R3c2531cc66f0448a" /><Relationship Type="http://schemas.openxmlformats.org/officeDocument/2006/relationships/slide" Target="/ppt/slides/slide3.xml" Id="R362db4d12045408a" /><Relationship Type="http://schemas.openxmlformats.org/officeDocument/2006/relationships/slide" Target="/ppt/slides/slide4.xml" Id="R3adc9c873ed34785" /><Relationship Type="http://schemas.openxmlformats.org/officeDocument/2006/relationships/slide" Target="/ppt/slides/slide5.xml" Id="Raf9be790a3c1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6018bbc38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c464093b4e2f" /><Relationship Type="http://schemas.openxmlformats.org/officeDocument/2006/relationships/theme" Target="/ppt/slideMasters/theme/theme1.xml" Id="R6c007eb72787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ac464093b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1eb29ee1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8f2fd2e0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bace4dfdc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7447dac77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b36415fe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VESTOPPLAND OG VALDRES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VESTOPPLAND OG VALDRES TINGRETT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VESTOPPLAND OG VALDRES TINGRETT</a:t>
            </a:r>
          </a:p>
        </p:txBody>
      </p:sp>
    </p:spTree>
  </p:cSld>
  <p:clrMapOvr>
    <a:masterClrMapping xmlns:a="http://schemas.openxmlformats.org/drawingml/2006/main"/>
  </p:clrMapOvr>
</p:sld>
</file>