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51f86d96e2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8ad5a1a274a48"/>
  </p:sldMasterIdLst>
  <p:sldIdLst>
    <p:sldId xmlns:r="http://schemas.openxmlformats.org/officeDocument/2006/relationships" id="256" r:id="Ra764297ff168464b"/>
    <p:sldId xmlns:r="http://schemas.openxmlformats.org/officeDocument/2006/relationships" id="257" r:id="R7f0a8f9296aa44da"/>
    <p:sldId xmlns:r="http://schemas.openxmlformats.org/officeDocument/2006/relationships" id="258" r:id="R969642b9edc94506"/>
    <p:sldId xmlns:r="http://schemas.openxmlformats.org/officeDocument/2006/relationships" id="259" r:id="Rbb0b4b07a2de4604"/>
    <p:sldId xmlns:r="http://schemas.openxmlformats.org/officeDocument/2006/relationships" id="260" r:id="Ra9ad03be0725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8ad5a1a274a48" /><Relationship Type="http://schemas.openxmlformats.org/officeDocument/2006/relationships/slide" Target="/ppt/slides/slide1.xml" Id="Ra764297ff168464b" /><Relationship Type="http://schemas.openxmlformats.org/officeDocument/2006/relationships/slide" Target="/ppt/slides/slide2.xml" Id="R7f0a8f9296aa44da" /><Relationship Type="http://schemas.openxmlformats.org/officeDocument/2006/relationships/slide" Target="/ppt/slides/slide3.xml" Id="R969642b9edc94506" /><Relationship Type="http://schemas.openxmlformats.org/officeDocument/2006/relationships/slide" Target="/ppt/slides/slide4.xml" Id="Rbb0b4b07a2de4604" /><Relationship Type="http://schemas.openxmlformats.org/officeDocument/2006/relationships/slide" Target="/ppt/slides/slide5.xml" Id="Ra9ad03be0725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55f9e4d46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379458f4412f" /><Relationship Type="http://schemas.openxmlformats.org/officeDocument/2006/relationships/theme" Target="/ppt/slideMasters/theme/theme1.xml" Id="R0235df02baad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3379458f4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2be0553e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9329ec422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4b69e8595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67cb71fb0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2b3fff4e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TELEMARK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TELEMARK TINGRETT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Heddalsvegen 28C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TELEMARK TINGRETT</a:t>
            </a:r>
          </a:p>
        </p:txBody>
      </p:sp>
    </p:spTree>
  </p:cSld>
  <p:clrMapOvr>
    <a:masterClrMapping xmlns:a="http://schemas.openxmlformats.org/drawingml/2006/main"/>
  </p:clrMapOvr>
</p:sld>
</file>