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2e4196c8a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7413d87fd43fc"/>
  </p:sldMasterIdLst>
  <p:sldIdLst>
    <p:sldId xmlns:r="http://schemas.openxmlformats.org/officeDocument/2006/relationships" id="256" r:id="Rf713f698417e47e5"/>
    <p:sldId xmlns:r="http://schemas.openxmlformats.org/officeDocument/2006/relationships" id="257" r:id="Rbd1fad21efa74bdb"/>
    <p:sldId xmlns:r="http://schemas.openxmlformats.org/officeDocument/2006/relationships" id="258" r:id="R3262ae9a36ff4028"/>
    <p:sldId xmlns:r="http://schemas.openxmlformats.org/officeDocument/2006/relationships" id="259" r:id="R157a093e8a1f49d4"/>
    <p:sldId xmlns:r="http://schemas.openxmlformats.org/officeDocument/2006/relationships" id="260" r:id="R6ebccade9787428d"/>
    <p:sldId xmlns:r="http://schemas.openxmlformats.org/officeDocument/2006/relationships" id="261" r:id="R359e9e912f374680"/>
    <p:sldId xmlns:r="http://schemas.openxmlformats.org/officeDocument/2006/relationships" id="262" r:id="Rbaafe2543816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7413d87fd43fc" /><Relationship Type="http://schemas.openxmlformats.org/officeDocument/2006/relationships/slide" Target="/ppt/slides/slide1.xml" Id="Rf713f698417e47e5" /><Relationship Type="http://schemas.openxmlformats.org/officeDocument/2006/relationships/slide" Target="/ppt/slides/slide2.xml" Id="Rbd1fad21efa74bdb" /><Relationship Type="http://schemas.openxmlformats.org/officeDocument/2006/relationships/slide" Target="/ppt/slides/slide3.xml" Id="R3262ae9a36ff4028" /><Relationship Type="http://schemas.openxmlformats.org/officeDocument/2006/relationships/slide" Target="/ppt/slides/slide4.xml" Id="R157a093e8a1f49d4" /><Relationship Type="http://schemas.openxmlformats.org/officeDocument/2006/relationships/slide" Target="/ppt/slides/slide5.xml" Id="R6ebccade9787428d" /><Relationship Type="http://schemas.openxmlformats.org/officeDocument/2006/relationships/slide" Target="/ppt/slides/slide6.xml" Id="R359e9e912f374680" /><Relationship Type="http://schemas.openxmlformats.org/officeDocument/2006/relationships/slide" Target="/ppt/slides/slide7.xml" Id="Rbaafe2543816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f79673b16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75d50c48647f1" /><Relationship Type="http://schemas.openxmlformats.org/officeDocument/2006/relationships/theme" Target="/ppt/slideMasters/theme/theme1.xml" Id="R78564923aabe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75d50c486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63d44cc8b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e82e7840e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850465794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f1b942350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4997260164d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73429a72a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5cea3c285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VIDAR 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BOTN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1 530 188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PROSESS CONSULT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 ELISABETH ØDEGAARD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 VIDAR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17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post@vbbygg.no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BOTN AS</a:t>
            </a:r>
          </a:p>
        </p:txBody>
      </p:sp>
    </p:spTree>
  </p:cSld>
  <p:clrMapOvr>
    <a:masterClrMapping xmlns:a="http://schemas.openxmlformats.org/drawingml/2006/main"/>
  </p:clrMapOvr>
</p:sld>
</file>