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0b6fb97ba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eabda033a482d"/>
  </p:sldMasterIdLst>
  <p:sldIdLst>
    <p:sldId xmlns:r="http://schemas.openxmlformats.org/officeDocument/2006/relationships" id="256" r:id="Rdd481c9bcc534833"/>
    <p:sldId xmlns:r="http://schemas.openxmlformats.org/officeDocument/2006/relationships" id="257" r:id="R6d02a17974374abe"/>
    <p:sldId xmlns:r="http://schemas.openxmlformats.org/officeDocument/2006/relationships" id="258" r:id="Ra8c9461ab1ea41f1"/>
    <p:sldId xmlns:r="http://schemas.openxmlformats.org/officeDocument/2006/relationships" id="259" r:id="R3f5f88be0a784f5a"/>
    <p:sldId xmlns:r="http://schemas.openxmlformats.org/officeDocument/2006/relationships" id="260" r:id="Redb42069435c4b66"/>
    <p:sldId xmlns:r="http://schemas.openxmlformats.org/officeDocument/2006/relationships" id="261" r:id="R522fb6a2ea03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eabda033a482d" /><Relationship Type="http://schemas.openxmlformats.org/officeDocument/2006/relationships/slide" Target="/ppt/slides/slide1.xml" Id="Rdd481c9bcc534833" /><Relationship Type="http://schemas.openxmlformats.org/officeDocument/2006/relationships/slide" Target="/ppt/slides/slide2.xml" Id="R6d02a17974374abe" /><Relationship Type="http://schemas.openxmlformats.org/officeDocument/2006/relationships/slide" Target="/ppt/slides/slide3.xml" Id="Ra8c9461ab1ea41f1" /><Relationship Type="http://schemas.openxmlformats.org/officeDocument/2006/relationships/slide" Target="/ppt/slides/slide4.xml" Id="R3f5f88be0a784f5a" /><Relationship Type="http://schemas.openxmlformats.org/officeDocument/2006/relationships/slide" Target="/ppt/slides/slide5.xml" Id="Redb42069435c4b66" /><Relationship Type="http://schemas.openxmlformats.org/officeDocument/2006/relationships/slide" Target="/ppt/slides/slide6.xml" Id="R522fb6a2ea03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fa195c4c9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d8c344c84563" /><Relationship Type="http://schemas.openxmlformats.org/officeDocument/2006/relationships/theme" Target="/ppt/slideMasters/theme/theme1.xml" Id="R29c0d22ec4ca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2d8c344c8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bdd8424d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d90ef124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b85d7bae2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f1be91c6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48084ef9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3e8b9707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MYRULL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Haugstenveien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1637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935 373 255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MYRULL AS</a:t>
            </a:r>
          </a:p>
        </p:txBody>
      </p:sp>
    </p:spTree>
  </p:cSld>
  <p:clrMapOvr>
    <a:masterClrMapping xmlns:a="http://schemas.openxmlformats.org/drawingml/2006/main"/>
  </p:clrMapOvr>
</p:sld>
</file>