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e3f28e102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2f3db83e44ccd"/>
  </p:sldMasterIdLst>
  <p:sldIdLst>
    <p:sldId xmlns:r="http://schemas.openxmlformats.org/officeDocument/2006/relationships" id="256" r:id="R050aee7110b54b0d"/>
    <p:sldId xmlns:r="http://schemas.openxmlformats.org/officeDocument/2006/relationships" id="257" r:id="Rad0b7259b25f43b8"/>
    <p:sldId xmlns:r="http://schemas.openxmlformats.org/officeDocument/2006/relationships" id="258" r:id="R0e4616f534e243f3"/>
    <p:sldId xmlns:r="http://schemas.openxmlformats.org/officeDocument/2006/relationships" id="259" r:id="R9fd04664d063448e"/>
    <p:sldId xmlns:r="http://schemas.openxmlformats.org/officeDocument/2006/relationships" id="260" r:id="R385d12f90a7e45d5"/>
    <p:sldId xmlns:r="http://schemas.openxmlformats.org/officeDocument/2006/relationships" id="261" r:id="R5e9e601a2bfe4cb4"/>
    <p:sldId xmlns:r="http://schemas.openxmlformats.org/officeDocument/2006/relationships" id="262" r:id="R40e45687d13d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2f3db83e44ccd" /><Relationship Type="http://schemas.openxmlformats.org/officeDocument/2006/relationships/slide" Target="/ppt/slides/slide1.xml" Id="R050aee7110b54b0d" /><Relationship Type="http://schemas.openxmlformats.org/officeDocument/2006/relationships/slide" Target="/ppt/slides/slide2.xml" Id="Rad0b7259b25f43b8" /><Relationship Type="http://schemas.openxmlformats.org/officeDocument/2006/relationships/slide" Target="/ppt/slides/slide3.xml" Id="R0e4616f534e243f3" /><Relationship Type="http://schemas.openxmlformats.org/officeDocument/2006/relationships/slide" Target="/ppt/slides/slide4.xml" Id="R9fd04664d063448e" /><Relationship Type="http://schemas.openxmlformats.org/officeDocument/2006/relationships/slide" Target="/ppt/slides/slide5.xml" Id="R385d12f90a7e45d5" /><Relationship Type="http://schemas.openxmlformats.org/officeDocument/2006/relationships/slide" Target="/ppt/slides/slide6.xml" Id="R5e9e601a2bfe4cb4" /><Relationship Type="http://schemas.openxmlformats.org/officeDocument/2006/relationships/slide" Target="/ppt/slides/slide7.xml" Id="R40e45687d13d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73363acdb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4b8857444ace" /><Relationship Type="http://schemas.openxmlformats.org/officeDocument/2006/relationships/theme" Target="/ppt/slideMasters/theme/theme1.xml" Id="Rbc706f74d48f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84b885744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5875c4e96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c7c61a12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c5533b09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70935b6a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70bd9bd5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38f7e035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a3ec1524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MIOS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SNARBERG MARTHINUSSEN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Skålevikstølen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MIOS AS</a:t>
            </a:r>
          </a:p>
        </p:txBody>
      </p:sp>
    </p:spTree>
  </p:cSld>
  <p:clrMapOvr>
    <a:masterClrMapping xmlns:a="http://schemas.openxmlformats.org/drawingml/2006/main"/>
  </p:clrMapOvr>
</p:sld>
</file>