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7fb76c97b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f58680f8c14413"/>
  </p:sldMasterIdLst>
  <p:sldIdLst>
    <p:sldId xmlns:r="http://schemas.openxmlformats.org/officeDocument/2006/relationships" id="256" r:id="R99e9c637ba704253"/>
    <p:sldId xmlns:r="http://schemas.openxmlformats.org/officeDocument/2006/relationships" id="257" r:id="R6deae68041734fa5"/>
    <p:sldId xmlns:r="http://schemas.openxmlformats.org/officeDocument/2006/relationships" id="258" r:id="R8825a65579f84969"/>
    <p:sldId xmlns:r="http://schemas.openxmlformats.org/officeDocument/2006/relationships" id="259" r:id="R357bec250b7c43d8"/>
    <p:sldId xmlns:r="http://schemas.openxmlformats.org/officeDocument/2006/relationships" id="260" r:id="R4c09387249de4800"/>
    <p:sldId xmlns:r="http://schemas.openxmlformats.org/officeDocument/2006/relationships" id="261" r:id="R17a49c752dac4706"/>
    <p:sldId xmlns:r="http://schemas.openxmlformats.org/officeDocument/2006/relationships" id="262" r:id="R977c67b89802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58680f8c14413" /><Relationship Type="http://schemas.openxmlformats.org/officeDocument/2006/relationships/slide" Target="/ppt/slides/slide1.xml" Id="R99e9c637ba704253" /><Relationship Type="http://schemas.openxmlformats.org/officeDocument/2006/relationships/slide" Target="/ppt/slides/slide2.xml" Id="R6deae68041734fa5" /><Relationship Type="http://schemas.openxmlformats.org/officeDocument/2006/relationships/slide" Target="/ppt/slides/slide3.xml" Id="R8825a65579f84969" /><Relationship Type="http://schemas.openxmlformats.org/officeDocument/2006/relationships/slide" Target="/ppt/slides/slide4.xml" Id="R357bec250b7c43d8" /><Relationship Type="http://schemas.openxmlformats.org/officeDocument/2006/relationships/slide" Target="/ppt/slides/slide5.xml" Id="R4c09387249de4800" /><Relationship Type="http://schemas.openxmlformats.org/officeDocument/2006/relationships/slide" Target="/ppt/slides/slide6.xml" Id="R17a49c752dac4706" /><Relationship Type="http://schemas.openxmlformats.org/officeDocument/2006/relationships/slide" Target="/ppt/slides/slide7.xml" Id="R977c67b89802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85d01087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51a665cc4d65" /><Relationship Type="http://schemas.openxmlformats.org/officeDocument/2006/relationships/theme" Target="/ppt/slideMasters/theme/theme1.xml" Id="Rf4686c9228d9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651a665cc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0fca6509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ce1e9128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10162785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7f6b8b2954f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840b08985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be9955ef8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305b0ef8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