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e8f01ce3a849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7dcbd88c4b4f76"/>
  </p:sldMasterIdLst>
  <p:sldIdLst>
    <p:sldId xmlns:r="http://schemas.openxmlformats.org/officeDocument/2006/relationships" id="256" r:id="R38951d7accdd4789"/>
    <p:sldId xmlns:r="http://schemas.openxmlformats.org/officeDocument/2006/relationships" id="257" r:id="R44a56aadb8554174"/>
    <p:sldId xmlns:r="http://schemas.openxmlformats.org/officeDocument/2006/relationships" id="258" r:id="R98abd3f14b664652"/>
    <p:sldId xmlns:r="http://schemas.openxmlformats.org/officeDocument/2006/relationships" id="259" r:id="R30d6392978364c89"/>
    <p:sldId xmlns:r="http://schemas.openxmlformats.org/officeDocument/2006/relationships" id="260" r:id="R19876b69fa3f4fa6"/>
    <p:sldId xmlns:r="http://schemas.openxmlformats.org/officeDocument/2006/relationships" id="261" r:id="R4618edb37b374333"/>
    <p:sldId xmlns:r="http://schemas.openxmlformats.org/officeDocument/2006/relationships" id="262" r:id="Rd87da66a69854c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7dcbd88c4b4f76" /><Relationship Type="http://schemas.openxmlformats.org/officeDocument/2006/relationships/slide" Target="/ppt/slides/slide1.xml" Id="R38951d7accdd4789" /><Relationship Type="http://schemas.openxmlformats.org/officeDocument/2006/relationships/slide" Target="/ppt/slides/slide2.xml" Id="R44a56aadb8554174" /><Relationship Type="http://schemas.openxmlformats.org/officeDocument/2006/relationships/slide" Target="/ppt/slides/slide3.xml" Id="R98abd3f14b664652" /><Relationship Type="http://schemas.openxmlformats.org/officeDocument/2006/relationships/slide" Target="/ppt/slides/slide4.xml" Id="R30d6392978364c89" /><Relationship Type="http://schemas.openxmlformats.org/officeDocument/2006/relationships/slide" Target="/ppt/slides/slide5.xml" Id="R19876b69fa3f4fa6" /><Relationship Type="http://schemas.openxmlformats.org/officeDocument/2006/relationships/slide" Target="/ppt/slides/slide6.xml" Id="R4618edb37b374333" /><Relationship Type="http://schemas.openxmlformats.org/officeDocument/2006/relationships/slide" Target="/ppt/slides/slide7.xml" Id="Rd87da66a69854c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034af702f54a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fc3c1f41446de" /><Relationship Type="http://schemas.openxmlformats.org/officeDocument/2006/relationships/theme" Target="/ppt/slideMasters/theme/theme1.xml" Id="R67193f9e117a4b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bfc3c1f41446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d3ea98b7e49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0f65ff44d4b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cf2adab1948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a0a30d33b43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a790d0bf94d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75698888c44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c9a8b7a6643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VÅRHEIM JERN &amp; MOTOR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VÅRHEIM JERN &amp; MOTOR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VÅRHEIM JERN &amp; MOTOR AS ble etablert [år] og holder til i Øverbygd.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VÅRHEIM JERN &amp; MOTOR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VÅRHEIM JERN &amp; MOTOR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VÅRHEIM JERN &amp; MOTOR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6 686 025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114 801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3 294 285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4 195 723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VÅRHEIM JERN &amp; MOTOR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MARISTAD GEIR OLAV  –  85,3 %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MARISTAD PETTER KOKKO  –  13,9 %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SKOGLUND ANDREAS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VÅRHEIM JERN &amp; MOTOR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9334 Øverbygd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83 81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935 386 411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VÅRHEIM JERN &amp; MOTOR AS</a:t>
            </a:r>
          </a:p>
        </p:txBody>
      </p:sp>
    </p:spTree>
  </p:cSld>
  <p:clrMapOvr>
    <a:masterClrMapping xmlns:a="http://schemas.openxmlformats.org/drawingml/2006/main"/>
  </p:clrMapOvr>
</p:sld>
</file>